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97" r:id="rId4"/>
  </p:sldMasterIdLst>
  <p:notesMasterIdLst>
    <p:notesMasterId r:id="rId26"/>
  </p:notesMasterIdLst>
  <p:sldIdLst>
    <p:sldId id="256" r:id="rId5"/>
    <p:sldId id="257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6" r:id="rId18"/>
    <p:sldId id="287" r:id="rId19"/>
    <p:sldId id="288" r:id="rId20"/>
    <p:sldId id="278" r:id="rId21"/>
    <p:sldId id="283" r:id="rId22"/>
    <p:sldId id="284" r:id="rId23"/>
    <p:sldId id="285" r:id="rId24"/>
    <p:sldId id="29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120E"/>
    <a:srgbClr val="F0E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-828" y="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23912-890A-4976-9021-184D607F52DE}" type="datetimeFigureOut">
              <a:rPr lang="nl-NL" smtClean="0"/>
              <a:t>24-1-2017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C21E66-56F5-4E3A-AE57-B2EA00E63E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6966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12B279E-8B7A-49F2-BE8E-865B1CF9B801}" type="datetime1">
              <a:rPr lang="nl-NL" smtClean="0"/>
              <a:t>24-1-2017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7516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B19DDEF-D281-4AD5-B13A-C621B63125AD}" type="datetime1">
              <a:rPr lang="nl-NL" smtClean="0"/>
              <a:t>24-1-2017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354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A4E39E4-48A2-453C-82C5-1C2460DA2A80}" type="datetime1">
              <a:rPr lang="nl-NL" smtClean="0"/>
              <a:t>24-1-2017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03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abou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" y="248257"/>
            <a:ext cx="2610947" cy="121489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700" kern="1200">
                <a:solidFill>
                  <a:srgbClr val="FFFFFF"/>
                </a:solidFill>
                <a:latin typeface="Open Sans"/>
                <a:ea typeface="+mn-ea"/>
                <a:cs typeface="Open San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700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857899" y="1191269"/>
            <a:ext cx="7422093" cy="675705"/>
          </a:xfrm>
        </p:spPr>
        <p:txBody>
          <a:bodyPr>
            <a:normAutofit/>
          </a:bodyPr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56487" y="610156"/>
            <a:ext cx="7423705" cy="566757"/>
          </a:xfrm>
        </p:spPr>
        <p:txBody>
          <a:bodyPr anchor="b">
            <a:noAutofit/>
          </a:bodyPr>
          <a:lstStyle>
            <a:lvl1pPr algn="ctr">
              <a:defRPr sz="25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9755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200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318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217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262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874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5326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739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CCD9C91-BF71-40AA-8B2B-E0F2027B3168}" type="datetime1">
              <a:rPr lang="nl-NL" smtClean="0"/>
              <a:t>24-1-2017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2763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6066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4521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936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518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4185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8571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8129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2427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4347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07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9D994B3-790B-47E9-86B2-542ACF71F46E}" type="datetime1">
              <a:rPr lang="nl-NL" smtClean="0"/>
              <a:t>24-1-2017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0901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9431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9893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6644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4140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685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138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5611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0838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1976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486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D7DC92E-34DE-4F85-A75C-09F98B73586E}" type="datetime1">
              <a:rPr lang="nl-NL" smtClean="0"/>
              <a:t>24-1-2017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74342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7565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9166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9646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7108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1064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663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AC8809-6FAA-4267-A7DA-F895FF9174CA}" type="datetime1">
              <a:rPr lang="nl-NL" smtClean="0"/>
              <a:t>24-1-2017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9092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CE3E818-A270-48B0-8EDE-C881E9D1C381}" type="datetime1">
              <a:rPr lang="nl-NL" smtClean="0"/>
              <a:t>24-1-2017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4105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088D856-B0DE-4A7C-8780-CDE8604A4048}" type="datetime1">
              <a:rPr lang="nl-NL" smtClean="0"/>
              <a:t>24-1-2017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3701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3FAB31E-AE34-4B0C-81B7-D2457E7E2471}" type="datetime1">
              <a:rPr lang="nl-NL" smtClean="0"/>
              <a:t>24-1-2017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3379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E1A505A-0288-4CE9-B76B-439258779F14}" type="datetime1">
              <a:rPr lang="nl-NL" smtClean="0"/>
              <a:t>24-1-2017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5064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0" y="6726318"/>
            <a:ext cx="475382" cy="130989"/>
          </a:xfrm>
          <a:prstGeom prst="rect">
            <a:avLst/>
          </a:prstGeom>
          <a:solidFill>
            <a:srgbClr val="BE120E"/>
          </a:solidFill>
          <a:effectLst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700" kern="1200">
                <a:solidFill>
                  <a:srgbClr val="FFFFFF"/>
                </a:solidFill>
                <a:latin typeface="Open Sans"/>
                <a:ea typeface="+mn-ea"/>
                <a:cs typeface="Open San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94116" y="6715321"/>
            <a:ext cx="377026" cy="17203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70000"/>
              </a:lnSpc>
            </a:pPr>
            <a:fld id="{386B4344-649F-C745-A86B-93613093FF3C}" type="slidenum">
              <a:rPr lang="en-US" sz="700" b="1" smtClean="0">
                <a:solidFill>
                  <a:srgbClr val="FFFFFF"/>
                </a:solidFill>
                <a:latin typeface="Open Sans"/>
                <a:cs typeface="Open Sans"/>
              </a:rPr>
              <a:pPr algn="r">
                <a:lnSpc>
                  <a:spcPct val="70000"/>
                </a:lnSpc>
              </a:pPr>
              <a:t>‹nr.›</a:t>
            </a:fld>
            <a:endParaRPr lang="en-US" sz="500" b="1" dirty="0">
              <a:solidFill>
                <a:srgbClr val="FFFFFF"/>
              </a:solidFill>
              <a:latin typeface="Open Sans"/>
              <a:cs typeface="Open Sans"/>
            </a:endParaRPr>
          </a:p>
        </p:txBody>
      </p:sp>
      <p:sp>
        <p:nvSpPr>
          <p:cNvPr id="9" name="TextBox 7"/>
          <p:cNvSpPr txBox="1"/>
          <p:nvPr userDrawn="1"/>
        </p:nvSpPr>
        <p:spPr>
          <a:xfrm>
            <a:off x="471142" y="6711772"/>
            <a:ext cx="1133644" cy="17203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700" b="1" dirty="0" smtClean="0">
                <a:solidFill>
                  <a:schemeClr val="tx1"/>
                </a:solidFill>
                <a:latin typeface="Open Sans"/>
                <a:cs typeface="Open Sans"/>
              </a:rPr>
              <a:t>Dekkers Tweewielers</a:t>
            </a:r>
            <a:endParaRPr lang="en-US" sz="500" b="1" dirty="0">
              <a:solidFill>
                <a:schemeClr val="tx1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981158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630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049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487D9-FF93-4952-A855-FB27E2ECA4D4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24-1-2017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94ECA-D591-4FDC-BB11-F90CD19295B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514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5.png"/><Relationship Id="rId9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4.png"/><Relationship Id="rId7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3.png"/><Relationship Id="rId5" Type="http://schemas.openxmlformats.org/officeDocument/2006/relationships/image" Target="../media/image29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5" r="11424"/>
          <a:stretch/>
        </p:blipFill>
        <p:spPr>
          <a:xfrm>
            <a:off x="-10885" y="518198"/>
            <a:ext cx="9165772" cy="5746420"/>
          </a:xfrm>
          <a:prstGeom prst="rect">
            <a:avLst/>
          </a:prstGeom>
        </p:spPr>
      </p:pic>
      <p:sp>
        <p:nvSpPr>
          <p:cNvPr id="4" name="Pentagon 7"/>
          <p:cNvSpPr/>
          <p:nvPr/>
        </p:nvSpPr>
        <p:spPr>
          <a:xfrm>
            <a:off x="0" y="518198"/>
            <a:ext cx="3898014" cy="5746420"/>
          </a:xfrm>
          <a:prstGeom prst="homePlate">
            <a:avLst>
              <a:gd name="adj" fmla="val 32664"/>
            </a:avLst>
          </a:prstGeom>
          <a:solidFill>
            <a:srgbClr val="C00000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8"/>
          <p:cNvSpPr txBox="1"/>
          <p:nvPr/>
        </p:nvSpPr>
        <p:spPr>
          <a:xfrm>
            <a:off x="438720" y="2693345"/>
            <a:ext cx="3279840" cy="13726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 err="1" smtClean="0">
                <a:solidFill>
                  <a:srgbClr val="FFFFFF"/>
                </a:solidFill>
                <a:latin typeface="Open Sans"/>
                <a:cs typeface="Open Sans"/>
              </a:rPr>
              <a:t>Recreatiemogelijkheden</a:t>
            </a:r>
            <a:endParaRPr lang="en-US" dirty="0" smtClean="0">
              <a:solidFill>
                <a:srgbClr val="FFFFFF"/>
              </a:solidFill>
              <a:latin typeface="Open Sans"/>
              <a:cs typeface="Open Sans"/>
            </a:endParaRPr>
          </a:p>
          <a:p>
            <a:pPr>
              <a:lnSpc>
                <a:spcPct val="80000"/>
              </a:lnSpc>
            </a:pPr>
            <a:r>
              <a:rPr lang="en-US" sz="4300" b="1" dirty="0" smtClean="0">
                <a:solidFill>
                  <a:srgbClr val="FFFFFF"/>
                </a:solidFill>
                <a:latin typeface="Open Sans"/>
                <a:cs typeface="Open Sans"/>
              </a:rPr>
              <a:t>Wanssum</a:t>
            </a:r>
          </a:p>
          <a:p>
            <a:pPr>
              <a:lnSpc>
                <a:spcPct val="80000"/>
              </a:lnSpc>
            </a:pPr>
            <a:r>
              <a:rPr lang="en-US" sz="4300" b="1" dirty="0" err="1" smtClean="0">
                <a:solidFill>
                  <a:srgbClr val="FFFFFF"/>
                </a:solidFill>
                <a:latin typeface="Open Sans"/>
                <a:cs typeface="Open Sans"/>
              </a:rPr>
              <a:t>Meulebeek</a:t>
            </a:r>
            <a:endParaRPr lang="en-US" sz="4300" b="1" dirty="0">
              <a:solidFill>
                <a:srgbClr val="FFFFFF"/>
              </a:solidFill>
              <a:latin typeface="Open Sans"/>
              <a:cs typeface="Open Sans"/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74" y="5573487"/>
            <a:ext cx="2366520" cy="56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Trimbaan</a:t>
              </a:r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Wandelroute</a:t>
              </a:r>
            </a:p>
          </p:txBody>
        </p:sp>
      </p:grpSp>
      <p:grpSp>
        <p:nvGrpSpPr>
          <p:cNvPr id="13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MTB-Route</a:t>
              </a:r>
            </a:p>
          </p:txBody>
        </p:sp>
      </p:grpSp>
      <p:grpSp>
        <p:nvGrpSpPr>
          <p:cNvPr id="16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Camping</a:t>
              </a:r>
            </a:p>
          </p:txBody>
        </p:sp>
      </p:grpSp>
      <p:grpSp>
        <p:nvGrpSpPr>
          <p:cNvPr id="19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Sportpark </a:t>
              </a:r>
              <a:r>
                <a:rPr lang="nl-NL" sz="1350" dirty="0"/>
                <a:t>de </a:t>
              </a:r>
              <a:r>
                <a:rPr lang="nl-NL" sz="1350" dirty="0" err="1"/>
                <a:t>Meulebèèk</a:t>
              </a:r>
              <a:endParaRPr lang="nl-NL" sz="1350" dirty="0"/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Zwembad de Broekberg</a:t>
              </a:r>
              <a:endParaRPr lang="nl-NL" sz="1350" dirty="0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Fietsrecreatie dekkers</a:t>
              </a:r>
              <a:endParaRPr lang="nl-NL" sz="1350" dirty="0"/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4814888" y="3865047"/>
            <a:ext cx="1293018" cy="314325"/>
            <a:chOff x="6410326" y="5061466"/>
            <a:chExt cx="1724024" cy="419100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0" name="Tekstvak 29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TV de Gagel</a:t>
              </a:r>
              <a:endParaRPr lang="nl-NL" sz="1350" dirty="0"/>
            </a:p>
          </p:txBody>
        </p:sp>
      </p:grpSp>
      <p:grpSp>
        <p:nvGrpSpPr>
          <p:cNvPr id="34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Beekdal</a:t>
              </a:r>
            </a:p>
          </p:txBody>
        </p:sp>
      </p:grpSp>
      <p:grpSp>
        <p:nvGrpSpPr>
          <p:cNvPr id="37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Schietbaan</a:t>
              </a:r>
              <a:endParaRPr lang="nl-NL" sz="1350" dirty="0"/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 smtClean="0"/>
                <a:t>Houwen paardensport</a:t>
              </a:r>
            </a:p>
          </p:txBody>
        </p:sp>
      </p:grpSp>
      <p:pic>
        <p:nvPicPr>
          <p:cNvPr id="2" name="Afbeelding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17" y="275625"/>
            <a:ext cx="8458200" cy="475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0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Trimbaan</a:t>
              </a:r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/>
                <a:t>Wandelroute</a:t>
              </a:r>
            </a:p>
          </p:txBody>
        </p:sp>
      </p:grpSp>
      <p:grpSp>
        <p:nvGrpSpPr>
          <p:cNvPr id="13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MTB-Route</a:t>
              </a:r>
            </a:p>
          </p:txBody>
        </p:sp>
      </p:grpSp>
      <p:grpSp>
        <p:nvGrpSpPr>
          <p:cNvPr id="16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Camping</a:t>
              </a:r>
            </a:p>
          </p:txBody>
        </p:sp>
      </p:grpSp>
      <p:grpSp>
        <p:nvGrpSpPr>
          <p:cNvPr id="19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Sportpark </a:t>
              </a:r>
              <a:r>
                <a:rPr lang="nl-NL" sz="1350" dirty="0"/>
                <a:t>de </a:t>
              </a:r>
              <a:r>
                <a:rPr lang="nl-NL" sz="1350" dirty="0" err="1"/>
                <a:t>Meulebèèk</a:t>
              </a:r>
              <a:endParaRPr lang="nl-NL" sz="1350" dirty="0"/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Zwembad de Broekberg</a:t>
              </a:r>
              <a:endParaRPr lang="nl-NL" sz="1350" dirty="0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Fietsrecreatie dekkers</a:t>
              </a:r>
              <a:endParaRPr lang="nl-NL" sz="1350" dirty="0"/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4814888" y="3865047"/>
            <a:ext cx="1293018" cy="314325"/>
            <a:chOff x="6410326" y="5061466"/>
            <a:chExt cx="1724024" cy="419100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0" name="Tekstvak 29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TV de Gagel</a:t>
              </a:r>
              <a:endParaRPr lang="nl-NL" sz="1350" dirty="0"/>
            </a:p>
          </p:txBody>
        </p:sp>
      </p:grpSp>
      <p:grpSp>
        <p:nvGrpSpPr>
          <p:cNvPr id="34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Beekdal</a:t>
              </a:r>
            </a:p>
          </p:txBody>
        </p:sp>
      </p:grpSp>
      <p:grpSp>
        <p:nvGrpSpPr>
          <p:cNvPr id="37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Schietbaan</a:t>
              </a:r>
              <a:endParaRPr lang="nl-NL" sz="1350" dirty="0"/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Houwen paardensport</a:t>
              </a:r>
            </a:p>
          </p:txBody>
        </p:sp>
      </p:grpSp>
      <p:pic>
        <p:nvPicPr>
          <p:cNvPr id="1026" name="Picture 2" descr="https://i.ytimg.com/vi/9lP70u73e94/maxresdefaul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11" y="810638"/>
            <a:ext cx="7889477" cy="443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02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Trimbaan</a:t>
              </a:r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Wandelroute</a:t>
              </a:r>
            </a:p>
          </p:txBody>
        </p:sp>
      </p:grpSp>
      <p:grpSp>
        <p:nvGrpSpPr>
          <p:cNvPr id="13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/>
                <a:t>MTB-Route</a:t>
              </a:r>
            </a:p>
          </p:txBody>
        </p:sp>
      </p:grpSp>
      <p:grpSp>
        <p:nvGrpSpPr>
          <p:cNvPr id="16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Camping</a:t>
              </a:r>
            </a:p>
          </p:txBody>
        </p:sp>
      </p:grpSp>
      <p:grpSp>
        <p:nvGrpSpPr>
          <p:cNvPr id="19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Sportpark </a:t>
              </a:r>
              <a:r>
                <a:rPr lang="nl-NL" sz="1350" dirty="0"/>
                <a:t>de </a:t>
              </a:r>
              <a:r>
                <a:rPr lang="nl-NL" sz="1350" dirty="0" err="1"/>
                <a:t>Meulebèèk</a:t>
              </a:r>
              <a:endParaRPr lang="nl-NL" sz="1350" dirty="0"/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Zwembad de Broekberg</a:t>
              </a:r>
              <a:endParaRPr lang="nl-NL" sz="1350" dirty="0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Fietsrecreatie dekkers</a:t>
              </a:r>
              <a:endParaRPr lang="nl-NL" sz="1350" dirty="0"/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4814888" y="3865047"/>
            <a:ext cx="1293018" cy="314325"/>
            <a:chOff x="6410326" y="5061466"/>
            <a:chExt cx="1724024" cy="419100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0" name="Tekstvak 29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TV de Gagel</a:t>
              </a:r>
              <a:endParaRPr lang="nl-NL" sz="1350" dirty="0"/>
            </a:p>
          </p:txBody>
        </p:sp>
      </p:grpSp>
      <p:grpSp>
        <p:nvGrpSpPr>
          <p:cNvPr id="34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Beekdal</a:t>
              </a:r>
            </a:p>
          </p:txBody>
        </p:sp>
      </p:grpSp>
      <p:grpSp>
        <p:nvGrpSpPr>
          <p:cNvPr id="37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Schietbaan</a:t>
              </a:r>
              <a:endParaRPr lang="nl-NL" sz="1350" dirty="0"/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Houwen paardensport</a:t>
              </a:r>
            </a:p>
          </p:txBody>
        </p:sp>
      </p:grpSp>
      <p:pic>
        <p:nvPicPr>
          <p:cNvPr id="2050" name="Picture 2" descr="http://photos4.meetupstatic.com/photos/event/9/d/0/0/event_214000192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89" y="471662"/>
            <a:ext cx="7810255" cy="520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16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Trimbaan</a:t>
              </a:r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Wandelroute</a:t>
              </a:r>
            </a:p>
          </p:txBody>
        </p:sp>
      </p:grpSp>
      <p:grpSp>
        <p:nvGrpSpPr>
          <p:cNvPr id="13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MTB-Route</a:t>
              </a:r>
            </a:p>
          </p:txBody>
        </p:sp>
      </p:grpSp>
      <p:grpSp>
        <p:nvGrpSpPr>
          <p:cNvPr id="16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Camping</a:t>
              </a:r>
            </a:p>
          </p:txBody>
        </p:sp>
      </p:grpSp>
      <p:grpSp>
        <p:nvGrpSpPr>
          <p:cNvPr id="19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Sportpark </a:t>
              </a:r>
              <a:r>
                <a:rPr lang="nl-NL" sz="1350" dirty="0"/>
                <a:t>de </a:t>
              </a:r>
              <a:r>
                <a:rPr lang="nl-NL" sz="1350" dirty="0" err="1"/>
                <a:t>Meulebèèk</a:t>
              </a:r>
              <a:endParaRPr lang="nl-NL" sz="1350" dirty="0"/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Zwembad de Broekberg</a:t>
              </a:r>
              <a:endParaRPr lang="nl-NL" sz="1350" dirty="0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 smtClean="0"/>
                <a:t>Fietsrecreatie dekkers</a:t>
              </a:r>
              <a:endParaRPr lang="nl-NL" sz="1350" b="1" dirty="0"/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4814888" y="3865047"/>
            <a:ext cx="1293018" cy="314325"/>
            <a:chOff x="6410326" y="5061466"/>
            <a:chExt cx="1724024" cy="419100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0" name="Tekstvak 29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TV de Gagel</a:t>
              </a:r>
              <a:endParaRPr lang="nl-NL" sz="1350" dirty="0"/>
            </a:p>
          </p:txBody>
        </p:sp>
      </p:grpSp>
      <p:grpSp>
        <p:nvGrpSpPr>
          <p:cNvPr id="34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Beekdal</a:t>
              </a:r>
            </a:p>
          </p:txBody>
        </p:sp>
      </p:grpSp>
      <p:grpSp>
        <p:nvGrpSpPr>
          <p:cNvPr id="37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Schietbaan</a:t>
              </a:r>
              <a:endParaRPr lang="nl-NL" sz="1350" dirty="0"/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Houwen paardensport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26" y="1146220"/>
            <a:ext cx="8684767" cy="4221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Groep 42"/>
          <p:cNvGrpSpPr/>
          <p:nvPr/>
        </p:nvGrpSpPr>
        <p:grpSpPr>
          <a:xfrm>
            <a:off x="5726038" y="171904"/>
            <a:ext cx="1607343" cy="411077"/>
            <a:chOff x="6434138" y="5061466"/>
            <a:chExt cx="2143124" cy="548103"/>
          </a:xfrm>
        </p:grpSpPr>
        <p:pic>
          <p:nvPicPr>
            <p:cNvPr id="44" name="Afbeelding 4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45" name="Tekstvak 44"/>
            <p:cNvSpPr txBox="1"/>
            <p:nvPr/>
          </p:nvSpPr>
          <p:spPr>
            <a:xfrm>
              <a:off x="6734175" y="5061466"/>
              <a:ext cx="1843087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Motorcross</a:t>
              </a:r>
              <a:endParaRPr lang="nl-NL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322675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>
                  <a:solidFill>
                    <a:prstClr val="black"/>
                  </a:solidFill>
                </a:rPr>
                <a:t>Trimbaan</a:t>
              </a:r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>
                  <a:solidFill>
                    <a:prstClr val="black"/>
                  </a:solidFill>
                </a:rPr>
                <a:t>Wandelroute</a:t>
              </a:r>
            </a:p>
          </p:txBody>
        </p:sp>
      </p:grpSp>
      <p:grpSp>
        <p:nvGrpSpPr>
          <p:cNvPr id="13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>
                  <a:solidFill>
                    <a:prstClr val="black"/>
                  </a:solidFill>
                </a:rPr>
                <a:t>MTB-Route</a:t>
              </a:r>
            </a:p>
          </p:txBody>
        </p:sp>
      </p:grpSp>
      <p:grpSp>
        <p:nvGrpSpPr>
          <p:cNvPr id="16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>
                  <a:solidFill>
                    <a:prstClr val="black"/>
                  </a:solidFill>
                </a:rPr>
                <a:t>Camping</a:t>
              </a:r>
            </a:p>
          </p:txBody>
        </p:sp>
      </p:grpSp>
      <p:grpSp>
        <p:nvGrpSpPr>
          <p:cNvPr id="19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>
                  <a:solidFill>
                    <a:prstClr val="black"/>
                  </a:solidFill>
                </a:rPr>
                <a:t>Sportpark </a:t>
              </a:r>
              <a:r>
                <a:rPr lang="nl-NL" sz="1350" dirty="0">
                  <a:solidFill>
                    <a:prstClr val="black"/>
                  </a:solidFill>
                </a:rPr>
                <a:t>de </a:t>
              </a:r>
              <a:r>
                <a:rPr lang="nl-NL" sz="1350" dirty="0" err="1">
                  <a:solidFill>
                    <a:prstClr val="black"/>
                  </a:solidFill>
                </a:rPr>
                <a:t>Meulebèèk</a:t>
              </a:r>
              <a:endParaRPr lang="nl-NL" sz="135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>
                  <a:solidFill>
                    <a:prstClr val="black"/>
                  </a:solidFill>
                </a:rPr>
                <a:t>Zwembad de Broekberg</a:t>
              </a:r>
              <a:endParaRPr lang="nl-NL" sz="135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 smtClean="0">
                  <a:solidFill>
                    <a:prstClr val="black"/>
                  </a:solidFill>
                </a:rPr>
                <a:t>Fietsrecreatie dekkers</a:t>
              </a:r>
              <a:endParaRPr lang="nl-NL" sz="135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4814888" y="3865047"/>
            <a:ext cx="1293018" cy="314325"/>
            <a:chOff x="6410326" y="5061466"/>
            <a:chExt cx="1724024" cy="419100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0" name="Tekstvak 29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>
                  <a:solidFill>
                    <a:prstClr val="black"/>
                  </a:solidFill>
                </a:rPr>
                <a:t>TV de Gagel</a:t>
              </a:r>
              <a:endParaRPr lang="nl-NL" sz="135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4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>
                  <a:solidFill>
                    <a:prstClr val="black"/>
                  </a:solidFill>
                </a:rPr>
                <a:t>Beekdal</a:t>
              </a:r>
            </a:p>
          </p:txBody>
        </p:sp>
      </p:grpSp>
      <p:grpSp>
        <p:nvGrpSpPr>
          <p:cNvPr id="37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>
                  <a:solidFill>
                    <a:prstClr val="black"/>
                  </a:solidFill>
                </a:rPr>
                <a:t>Schietbaan</a:t>
              </a:r>
              <a:endParaRPr lang="nl-NL" sz="135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>
                  <a:solidFill>
                    <a:prstClr val="black"/>
                  </a:solidFill>
                </a:rPr>
                <a:t>Houwen paardensport</a:t>
              </a:r>
            </a:p>
          </p:txBody>
        </p:sp>
      </p:grpSp>
      <p:pic>
        <p:nvPicPr>
          <p:cNvPr id="4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514" y="1972491"/>
            <a:ext cx="3205712" cy="166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4" descr="C:\Users\Just Be Fit\Downloads\2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70170" y="1776548"/>
            <a:ext cx="1985554" cy="2795451"/>
          </a:xfrm>
          <a:prstGeom prst="rect">
            <a:avLst/>
          </a:prstGeom>
          <a:noFill/>
        </p:spPr>
      </p:pic>
      <p:pic>
        <p:nvPicPr>
          <p:cNvPr id="47" name="Picture 2" descr="C:\Users\Just Be Fit\Desktop\Just Be Fit\2011-2112-2013\Bootcamp\IMG-20160419-WA00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9266" y="3722915"/>
            <a:ext cx="2860768" cy="1593668"/>
          </a:xfrm>
          <a:prstGeom prst="rect">
            <a:avLst/>
          </a:prstGeom>
          <a:noFill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734" y="5368834"/>
            <a:ext cx="3839860" cy="1328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 descr="C:\Users\Just Be Fit\Desktop\Just Be Fit\2011-2112-2013\Lopersgroep\Flyer 2016\3 (1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02651" y="4715691"/>
            <a:ext cx="2897212" cy="1932078"/>
          </a:xfrm>
          <a:prstGeom prst="rect">
            <a:avLst/>
          </a:prstGeom>
          <a:noFill/>
        </p:spPr>
      </p:pic>
      <p:pic>
        <p:nvPicPr>
          <p:cNvPr id="43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629" y="-1"/>
            <a:ext cx="3840480" cy="181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679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>
                  <a:solidFill>
                    <a:prstClr val="black"/>
                  </a:solidFill>
                </a:rPr>
                <a:t>Trimbaan</a:t>
              </a:r>
            </a:p>
          </p:txBody>
        </p:sp>
      </p:grpSp>
      <p:grpSp>
        <p:nvGrpSpPr>
          <p:cNvPr id="3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>
                  <a:solidFill>
                    <a:prstClr val="black"/>
                  </a:solidFill>
                </a:rPr>
                <a:t>Wandelroute</a:t>
              </a:r>
            </a:p>
          </p:txBody>
        </p:sp>
      </p:grpSp>
      <p:grpSp>
        <p:nvGrpSpPr>
          <p:cNvPr id="4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>
                  <a:solidFill>
                    <a:prstClr val="black"/>
                  </a:solidFill>
                </a:rPr>
                <a:t>MTB-Route</a:t>
              </a:r>
            </a:p>
          </p:txBody>
        </p:sp>
      </p:grpSp>
      <p:grpSp>
        <p:nvGrpSpPr>
          <p:cNvPr id="7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>
                  <a:solidFill>
                    <a:prstClr val="black"/>
                  </a:solidFill>
                </a:rPr>
                <a:t>Camping</a:t>
              </a:r>
            </a:p>
          </p:txBody>
        </p:sp>
      </p:grpSp>
      <p:grpSp>
        <p:nvGrpSpPr>
          <p:cNvPr id="8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>
                  <a:solidFill>
                    <a:prstClr val="black"/>
                  </a:solidFill>
                </a:rPr>
                <a:t>Sportpark </a:t>
              </a:r>
              <a:r>
                <a:rPr lang="nl-NL" sz="1350" dirty="0">
                  <a:solidFill>
                    <a:prstClr val="black"/>
                  </a:solidFill>
                </a:rPr>
                <a:t>de </a:t>
              </a:r>
              <a:r>
                <a:rPr lang="nl-NL" sz="1350" dirty="0" err="1">
                  <a:solidFill>
                    <a:prstClr val="black"/>
                  </a:solidFill>
                </a:rPr>
                <a:t>Meulebèèk</a:t>
              </a:r>
              <a:endParaRPr lang="nl-NL" sz="135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>
                  <a:solidFill>
                    <a:prstClr val="black"/>
                  </a:solidFill>
                </a:rPr>
                <a:t>Zwembad de Broekberg</a:t>
              </a:r>
              <a:endParaRPr lang="nl-NL" sz="135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 smtClean="0">
                  <a:solidFill>
                    <a:prstClr val="black"/>
                  </a:solidFill>
                </a:rPr>
                <a:t>Fietsrecreatie dekkers</a:t>
              </a:r>
              <a:endParaRPr lang="nl-NL" sz="135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6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>
                  <a:solidFill>
                    <a:prstClr val="black"/>
                  </a:solidFill>
                </a:rPr>
                <a:t>Beekdal</a:t>
              </a:r>
            </a:p>
          </p:txBody>
        </p:sp>
      </p:grpSp>
      <p:grpSp>
        <p:nvGrpSpPr>
          <p:cNvPr id="19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>
                  <a:solidFill>
                    <a:prstClr val="black"/>
                  </a:solidFill>
                </a:rPr>
                <a:t>Schietbaan</a:t>
              </a:r>
              <a:endParaRPr lang="nl-NL" sz="135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2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>
                  <a:solidFill>
                    <a:prstClr val="black"/>
                  </a:solidFill>
                </a:rPr>
                <a:t>Houwen paardensport</a:t>
              </a:r>
            </a:p>
          </p:txBody>
        </p:sp>
      </p:grpSp>
      <p:pic>
        <p:nvPicPr>
          <p:cNvPr id="6148" name="Picture 4" descr="Gerelateerde afbeeldi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64973" y="4362994"/>
            <a:ext cx="2813314" cy="2194559"/>
          </a:xfrm>
          <a:prstGeom prst="rect">
            <a:avLst/>
          </a:prstGeom>
          <a:noFill/>
        </p:spPr>
      </p:pic>
      <p:pic>
        <p:nvPicPr>
          <p:cNvPr id="6150" name="Picture 6" descr="Afbeeldingsresultaat voor kanotoch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2880" y="4408329"/>
            <a:ext cx="2756263" cy="2132895"/>
          </a:xfrm>
          <a:prstGeom prst="rect">
            <a:avLst/>
          </a:prstGeom>
          <a:noFill/>
        </p:spPr>
      </p:pic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1594" y="-1"/>
            <a:ext cx="3876675" cy="181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 descr="Afbeeldingsresultaat voor gps tochte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867" y="1905636"/>
            <a:ext cx="2772339" cy="201322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17987" y="1959429"/>
            <a:ext cx="2734173" cy="1946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99356" y="1949722"/>
            <a:ext cx="2854712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362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>
                  <a:solidFill>
                    <a:prstClr val="black"/>
                  </a:solidFill>
                </a:rPr>
                <a:t>Trimbaan</a:t>
              </a:r>
            </a:p>
          </p:txBody>
        </p:sp>
      </p:grpSp>
      <p:grpSp>
        <p:nvGrpSpPr>
          <p:cNvPr id="3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>
                  <a:solidFill>
                    <a:prstClr val="black"/>
                  </a:solidFill>
                </a:rPr>
                <a:t>Wandelroute</a:t>
              </a:r>
            </a:p>
          </p:txBody>
        </p:sp>
      </p:grpSp>
      <p:grpSp>
        <p:nvGrpSpPr>
          <p:cNvPr id="4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>
                  <a:solidFill>
                    <a:prstClr val="black"/>
                  </a:solidFill>
                </a:rPr>
                <a:t>MTB-Route</a:t>
              </a:r>
            </a:p>
          </p:txBody>
        </p:sp>
      </p:grpSp>
      <p:grpSp>
        <p:nvGrpSpPr>
          <p:cNvPr id="7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>
                  <a:solidFill>
                    <a:prstClr val="black"/>
                  </a:solidFill>
                </a:rPr>
                <a:t>Camping</a:t>
              </a:r>
            </a:p>
          </p:txBody>
        </p:sp>
      </p:grpSp>
      <p:grpSp>
        <p:nvGrpSpPr>
          <p:cNvPr id="8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>
                  <a:solidFill>
                    <a:prstClr val="black"/>
                  </a:solidFill>
                </a:rPr>
                <a:t>Sportpark </a:t>
              </a:r>
              <a:r>
                <a:rPr lang="nl-NL" sz="1350" dirty="0">
                  <a:solidFill>
                    <a:prstClr val="black"/>
                  </a:solidFill>
                </a:rPr>
                <a:t>de </a:t>
              </a:r>
              <a:r>
                <a:rPr lang="nl-NL" sz="1350" dirty="0" err="1">
                  <a:solidFill>
                    <a:prstClr val="black"/>
                  </a:solidFill>
                </a:rPr>
                <a:t>Meulebèèk</a:t>
              </a:r>
              <a:endParaRPr lang="nl-NL" sz="135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>
                  <a:solidFill>
                    <a:prstClr val="black"/>
                  </a:solidFill>
                </a:rPr>
                <a:t>Zwembad de Broekberg</a:t>
              </a:r>
              <a:endParaRPr lang="nl-NL" sz="135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 smtClean="0">
                  <a:solidFill>
                    <a:prstClr val="black"/>
                  </a:solidFill>
                </a:rPr>
                <a:t>Fietsrecreatie dekkers</a:t>
              </a:r>
              <a:endParaRPr lang="nl-NL" sz="135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>
                  <a:solidFill>
                    <a:prstClr val="black"/>
                  </a:solidFill>
                </a:rPr>
                <a:t>Beekdal</a:t>
              </a:r>
            </a:p>
          </p:txBody>
        </p:sp>
      </p:grpSp>
      <p:grpSp>
        <p:nvGrpSpPr>
          <p:cNvPr id="16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>
                  <a:solidFill>
                    <a:prstClr val="black"/>
                  </a:solidFill>
                </a:rPr>
                <a:t>Schietbaan</a:t>
              </a:r>
              <a:endParaRPr lang="nl-NL" sz="135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9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>
                  <a:solidFill>
                    <a:prstClr val="black"/>
                  </a:solidFill>
                </a:rPr>
                <a:t>Houwen paardensport</a:t>
              </a:r>
            </a:p>
          </p:txBody>
        </p:sp>
      </p:grpSp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594" y="-1"/>
            <a:ext cx="3876675" cy="181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40139" y="2120751"/>
            <a:ext cx="2934788" cy="2116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2" descr="Afbeeldingsresultaat voor touw brug over beek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0971" y="2075082"/>
            <a:ext cx="2965268" cy="2234756"/>
          </a:xfrm>
          <a:prstGeom prst="rect">
            <a:avLst/>
          </a:prstGeom>
          <a:noFill/>
        </p:spPr>
      </p:pic>
      <p:pic>
        <p:nvPicPr>
          <p:cNvPr id="1028" name="Picture 4" descr="Afbeeldingsresultaat voor tokkele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0781" y="4438185"/>
            <a:ext cx="2986097" cy="20852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017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0ED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765" y="122348"/>
            <a:ext cx="6645499" cy="6645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395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82685"/>
          </a:xfrm>
          <a:solidFill>
            <a:srgbClr val="BE120E"/>
          </a:solidFill>
        </p:spPr>
        <p:txBody>
          <a:bodyPr/>
          <a:lstStyle/>
          <a:p>
            <a:r>
              <a:rPr lang="nl-NL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Nog niet genoemd: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1037783" y="1528874"/>
            <a:ext cx="69627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b="1" dirty="0"/>
              <a:t>(vaste) Quadbaan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b="1" dirty="0"/>
              <a:t>Tokkelbaan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b="1" dirty="0" smtClean="0"/>
              <a:t>Klimtoren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b="1" dirty="0" smtClean="0"/>
              <a:t>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b="1" dirty="0" smtClean="0"/>
              <a:t>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b="1" dirty="0" smtClean="0"/>
              <a:t>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b="1" dirty="0" smtClean="0"/>
              <a:t>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b="1" dirty="0" smtClean="0"/>
              <a:t>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b="1" dirty="0" smtClean="0"/>
              <a:t>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b="1" dirty="0" smtClean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8314923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82685"/>
          </a:xfrm>
          <a:solidFill>
            <a:srgbClr val="BE120E"/>
          </a:solidFill>
        </p:spPr>
        <p:txBody>
          <a:bodyPr/>
          <a:lstStyle/>
          <a:p>
            <a:r>
              <a:rPr lang="nl-NL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Discussie:</a:t>
            </a:r>
          </a:p>
        </p:txBody>
      </p:sp>
      <p:pic>
        <p:nvPicPr>
          <p:cNvPr id="1026" name="Picture 2" descr="https://www.liefdevoorlimburg.nl/application/website/assets/images/logo-spnl-lar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002" y="1222147"/>
            <a:ext cx="2014419" cy="1834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03163" y="975844"/>
            <a:ext cx="6091839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Kansen – aansluiten bij </a:t>
            </a:r>
          </a:p>
          <a:p>
            <a:endParaRPr lang="nl-NL" sz="2400" b="1" dirty="0" smtClean="0"/>
          </a:p>
          <a:p>
            <a:r>
              <a:rPr lang="nl-NL" sz="2400" b="1" dirty="0" smtClean="0"/>
              <a:t>	      	- combi-lidmaatschap verenigingen</a:t>
            </a:r>
          </a:p>
          <a:p>
            <a:r>
              <a:rPr lang="nl-NL" sz="2400" b="1" dirty="0" smtClean="0"/>
              <a:t>             	- centraal (beheers-)meldpunt</a:t>
            </a:r>
          </a:p>
          <a:p>
            <a:r>
              <a:rPr lang="nl-NL" sz="2400" b="1" dirty="0" smtClean="0"/>
              <a:t>             	- sponsoring gezamenlijk</a:t>
            </a:r>
          </a:p>
          <a:p>
            <a:r>
              <a:rPr lang="nl-NL" sz="2400" b="1" dirty="0" smtClean="0"/>
              <a:t>             	- continuïteit in activiteiten</a:t>
            </a:r>
          </a:p>
          <a:p>
            <a:r>
              <a:rPr lang="nl-NL" sz="2400" b="1" dirty="0" smtClean="0"/>
              <a:t>             	- terugkerende grote evenementen</a:t>
            </a:r>
          </a:p>
          <a:p>
            <a:r>
              <a:rPr lang="nl-NL" sz="2400" b="1" dirty="0"/>
              <a:t>	</a:t>
            </a:r>
            <a:r>
              <a:rPr lang="nl-NL" sz="2400" b="1" dirty="0" smtClean="0"/>
              <a:t>	- groepsevenementen </a:t>
            </a:r>
          </a:p>
          <a:p>
            <a:r>
              <a:rPr lang="nl-NL" sz="2400" b="1" dirty="0" smtClean="0"/>
              <a:t>		-?</a:t>
            </a:r>
          </a:p>
          <a:p>
            <a:r>
              <a:rPr lang="nl-NL" sz="2400" b="1" dirty="0" smtClean="0"/>
              <a:t>                </a:t>
            </a:r>
          </a:p>
          <a:p>
            <a:r>
              <a:rPr lang="nl-NL" sz="2400" b="1" dirty="0" smtClean="0"/>
              <a:t>Bedreigingen 	-  organisatieopbouw</a:t>
            </a:r>
          </a:p>
          <a:p>
            <a:r>
              <a:rPr lang="nl-NL" sz="2400" b="1" dirty="0" smtClean="0"/>
              <a:t>                          	-  communicatie gebruikers</a:t>
            </a:r>
          </a:p>
          <a:p>
            <a:r>
              <a:rPr lang="nl-NL" sz="2400" b="1" dirty="0" smtClean="0"/>
              <a:t>                          	-  continuïteit </a:t>
            </a:r>
          </a:p>
          <a:p>
            <a:r>
              <a:rPr lang="nl-NL" sz="2400" b="1" dirty="0"/>
              <a:t>	</a:t>
            </a:r>
            <a:r>
              <a:rPr lang="nl-NL" sz="2400" b="1" dirty="0" smtClean="0"/>
              <a:t>			- ?</a:t>
            </a:r>
          </a:p>
          <a:p>
            <a:r>
              <a:rPr lang="nl-NL" b="1" dirty="0" smtClean="0"/>
              <a:t>                           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32959829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Trimbaan</a:t>
              </a:r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Wandelroute</a:t>
              </a:r>
            </a:p>
          </p:txBody>
        </p:sp>
      </p:grpSp>
      <p:grpSp>
        <p:nvGrpSpPr>
          <p:cNvPr id="13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MTB-Route</a:t>
              </a:r>
            </a:p>
          </p:txBody>
        </p:sp>
      </p:grpSp>
      <p:grpSp>
        <p:nvGrpSpPr>
          <p:cNvPr id="16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Camping</a:t>
              </a:r>
            </a:p>
          </p:txBody>
        </p:sp>
      </p:grpSp>
      <p:grpSp>
        <p:nvGrpSpPr>
          <p:cNvPr id="19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Sportpark </a:t>
              </a:r>
              <a:r>
                <a:rPr lang="nl-NL" sz="1350" dirty="0"/>
                <a:t>de </a:t>
              </a:r>
              <a:r>
                <a:rPr lang="nl-NL" sz="1350" dirty="0" err="1"/>
                <a:t>Meulebèèk</a:t>
              </a:r>
              <a:endParaRPr lang="nl-NL" sz="1350" dirty="0"/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Zwembad de Broekberg</a:t>
              </a:r>
              <a:endParaRPr lang="nl-NL" sz="1350" dirty="0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 smtClean="0"/>
                <a:t>Fietsrecreatie dekkers</a:t>
              </a:r>
              <a:endParaRPr lang="nl-NL" sz="1350" b="1" dirty="0"/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4814888" y="3865047"/>
            <a:ext cx="1293018" cy="314325"/>
            <a:chOff x="6410326" y="5061466"/>
            <a:chExt cx="1724024" cy="419100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0" name="Tekstvak 29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TV de Gagel</a:t>
              </a:r>
              <a:endParaRPr lang="nl-NL" sz="1350" dirty="0"/>
            </a:p>
          </p:txBody>
        </p:sp>
      </p:grpSp>
      <p:grpSp>
        <p:nvGrpSpPr>
          <p:cNvPr id="34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Beekdal</a:t>
              </a:r>
            </a:p>
          </p:txBody>
        </p:sp>
      </p:grpSp>
      <p:grpSp>
        <p:nvGrpSpPr>
          <p:cNvPr id="37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Schietbaan</a:t>
              </a:r>
              <a:endParaRPr lang="nl-NL" sz="1350" dirty="0"/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Houwen paardensport</a:t>
              </a:r>
            </a:p>
          </p:txBody>
        </p:sp>
      </p:grpSp>
      <p:grpSp>
        <p:nvGrpSpPr>
          <p:cNvPr id="43" name="Groep 42"/>
          <p:cNvGrpSpPr/>
          <p:nvPr/>
        </p:nvGrpSpPr>
        <p:grpSpPr>
          <a:xfrm>
            <a:off x="5717571" y="214238"/>
            <a:ext cx="1607343" cy="411077"/>
            <a:chOff x="6434138" y="5061466"/>
            <a:chExt cx="2143124" cy="548103"/>
          </a:xfrm>
        </p:grpSpPr>
        <p:pic>
          <p:nvPicPr>
            <p:cNvPr id="44" name="Afbeelding 4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45" name="Tekstvak 44"/>
            <p:cNvSpPr txBox="1"/>
            <p:nvPr/>
          </p:nvSpPr>
          <p:spPr>
            <a:xfrm>
              <a:off x="6734175" y="5061466"/>
              <a:ext cx="1843087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Motorcross</a:t>
              </a:r>
              <a:endParaRPr lang="nl-NL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262028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82685"/>
          </a:xfrm>
          <a:solidFill>
            <a:srgbClr val="BE120E"/>
          </a:solidFill>
        </p:spPr>
        <p:txBody>
          <a:bodyPr/>
          <a:lstStyle/>
          <a:p>
            <a:r>
              <a:rPr lang="nl-NL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Aanpak</a:t>
            </a:r>
            <a:endParaRPr lang="nl-NL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736599" y="1961363"/>
            <a:ext cx="596029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b="1" dirty="0" smtClean="0"/>
              <a:t>Werkgroep 4 á 5 personen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b="1" dirty="0" smtClean="0"/>
              <a:t>Nieuwe bijeenkomst</a:t>
            </a:r>
          </a:p>
          <a:p>
            <a:pPr marL="285750" indent="-285750"/>
            <a:endParaRPr lang="nl-NL" sz="1600" dirty="0" smtClean="0"/>
          </a:p>
        </p:txBody>
      </p:sp>
    </p:spTree>
    <p:extLst>
      <p:ext uri="{BB962C8B-B14F-4D97-AF65-F5344CB8AC3E}">
        <p14:creationId xmlns:p14="http://schemas.microsoft.com/office/powerpoint/2010/main" val="693321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82685"/>
          </a:xfrm>
          <a:solidFill>
            <a:srgbClr val="BE120E"/>
          </a:solidFill>
        </p:spPr>
        <p:txBody>
          <a:bodyPr/>
          <a:lstStyle/>
          <a:p>
            <a:r>
              <a:rPr lang="nl-NL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Bedankt!</a:t>
            </a:r>
            <a:endParaRPr lang="nl-NL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1555306" y="1944383"/>
            <a:ext cx="59602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nl-NL" sz="2800" b="1" dirty="0" smtClean="0">
                <a:solidFill>
                  <a:prstClr val="black"/>
                </a:solidFill>
              </a:rPr>
              <a:t>Bedankt voor uw aandacht!</a:t>
            </a:r>
            <a:endParaRPr lang="nl-NL" sz="2800" b="1" dirty="0" smtClean="0">
              <a:solidFill>
                <a:prstClr val="black"/>
              </a:solidFill>
            </a:endParaRPr>
          </a:p>
          <a:p>
            <a:pPr marL="285750" indent="-285750"/>
            <a:endParaRPr lang="nl-NL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6913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Trimbaan</a:t>
              </a:r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Wandelroute</a:t>
              </a:r>
            </a:p>
          </p:txBody>
        </p:sp>
      </p:grpSp>
      <p:grpSp>
        <p:nvGrpSpPr>
          <p:cNvPr id="13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MTB-Route</a:t>
              </a:r>
            </a:p>
          </p:txBody>
        </p:sp>
      </p:grpSp>
      <p:grpSp>
        <p:nvGrpSpPr>
          <p:cNvPr id="16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Camping</a:t>
              </a:r>
            </a:p>
          </p:txBody>
        </p:sp>
      </p:grpSp>
      <p:grpSp>
        <p:nvGrpSpPr>
          <p:cNvPr id="19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 smtClean="0"/>
                <a:t>Sportpark </a:t>
              </a:r>
              <a:r>
                <a:rPr lang="nl-NL" sz="1350" b="1" dirty="0"/>
                <a:t>de </a:t>
              </a:r>
              <a:r>
                <a:rPr lang="nl-NL" sz="1350" b="1" dirty="0" err="1"/>
                <a:t>Meulebèèk</a:t>
              </a:r>
              <a:endParaRPr lang="nl-NL" sz="1350" b="1" dirty="0"/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Zwembad de Broekberg</a:t>
              </a:r>
              <a:endParaRPr lang="nl-NL" sz="1350" dirty="0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Fietsrecreatie dekkers</a:t>
              </a:r>
              <a:endParaRPr lang="nl-NL" sz="1350" dirty="0"/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4814888" y="3865047"/>
            <a:ext cx="1293018" cy="314325"/>
            <a:chOff x="6410326" y="5061466"/>
            <a:chExt cx="1724024" cy="419100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0" name="Tekstvak 29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TV de Gagel</a:t>
              </a:r>
              <a:endParaRPr lang="nl-NL" sz="1350" dirty="0"/>
            </a:p>
          </p:txBody>
        </p:sp>
      </p:grpSp>
      <p:grpSp>
        <p:nvGrpSpPr>
          <p:cNvPr id="34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Beekdal</a:t>
              </a:r>
            </a:p>
          </p:txBody>
        </p:sp>
      </p:grpSp>
      <p:grpSp>
        <p:nvGrpSpPr>
          <p:cNvPr id="37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Schietbaan</a:t>
              </a:r>
              <a:endParaRPr lang="nl-NL" sz="1350" dirty="0"/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Houwen paardensport</a:t>
              </a:r>
            </a:p>
          </p:txBody>
        </p:sp>
      </p:grpSp>
      <p:pic>
        <p:nvPicPr>
          <p:cNvPr id="43" name="Afbeelding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61" y="4040731"/>
            <a:ext cx="4864322" cy="2741709"/>
          </a:xfrm>
          <a:prstGeom prst="rect">
            <a:avLst/>
          </a:prstGeom>
        </p:spPr>
      </p:pic>
      <p:pic>
        <p:nvPicPr>
          <p:cNvPr id="44" name="Afbeelding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68" y="1066585"/>
            <a:ext cx="4336084" cy="2890722"/>
          </a:xfrm>
          <a:prstGeom prst="rect">
            <a:avLst/>
          </a:prstGeom>
        </p:spPr>
      </p:pic>
      <p:grpSp>
        <p:nvGrpSpPr>
          <p:cNvPr id="45" name="Groep 44"/>
          <p:cNvGrpSpPr/>
          <p:nvPr/>
        </p:nvGrpSpPr>
        <p:grpSpPr>
          <a:xfrm>
            <a:off x="5726037" y="205772"/>
            <a:ext cx="1607343" cy="411077"/>
            <a:chOff x="6434138" y="5061466"/>
            <a:chExt cx="2143124" cy="548103"/>
          </a:xfrm>
        </p:grpSpPr>
        <p:pic>
          <p:nvPicPr>
            <p:cNvPr id="46" name="Afbeelding 4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47" name="Tekstvak 46"/>
            <p:cNvSpPr txBox="1"/>
            <p:nvPr/>
          </p:nvSpPr>
          <p:spPr>
            <a:xfrm>
              <a:off x="6734175" y="5061466"/>
              <a:ext cx="1843087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Motorcross</a:t>
              </a:r>
              <a:endParaRPr lang="nl-NL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54959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Trimbaan</a:t>
              </a:r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Wandelroute</a:t>
              </a:r>
            </a:p>
          </p:txBody>
        </p:sp>
      </p:grpSp>
      <p:grpSp>
        <p:nvGrpSpPr>
          <p:cNvPr id="13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MTB-Route</a:t>
              </a:r>
            </a:p>
          </p:txBody>
        </p:sp>
      </p:grpSp>
      <p:grpSp>
        <p:nvGrpSpPr>
          <p:cNvPr id="16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Camping</a:t>
              </a:r>
            </a:p>
          </p:txBody>
        </p:sp>
      </p:grpSp>
      <p:grpSp>
        <p:nvGrpSpPr>
          <p:cNvPr id="19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Sportpark </a:t>
              </a:r>
              <a:r>
                <a:rPr lang="nl-NL" sz="1350" dirty="0"/>
                <a:t>de </a:t>
              </a:r>
              <a:r>
                <a:rPr lang="nl-NL" sz="1350" dirty="0" err="1"/>
                <a:t>Meulebèèk</a:t>
              </a:r>
              <a:endParaRPr lang="nl-NL" sz="1350" dirty="0"/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 smtClean="0"/>
                <a:t>Zwembad de Broekberg</a:t>
              </a:r>
              <a:endParaRPr lang="nl-NL" sz="1350" b="1" dirty="0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Fietsrecreatie dekkers</a:t>
              </a:r>
              <a:endParaRPr lang="nl-NL" sz="1350" dirty="0"/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4814888" y="3865047"/>
            <a:ext cx="1293018" cy="314325"/>
            <a:chOff x="6410326" y="5061466"/>
            <a:chExt cx="1724024" cy="419100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0" name="Tekstvak 29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TV de Gagel</a:t>
              </a:r>
              <a:endParaRPr lang="nl-NL" sz="1350" dirty="0"/>
            </a:p>
          </p:txBody>
        </p:sp>
      </p:grpSp>
      <p:grpSp>
        <p:nvGrpSpPr>
          <p:cNvPr id="34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Beekdal</a:t>
              </a:r>
            </a:p>
          </p:txBody>
        </p:sp>
      </p:grpSp>
      <p:grpSp>
        <p:nvGrpSpPr>
          <p:cNvPr id="37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Schietbaan</a:t>
              </a:r>
              <a:endParaRPr lang="nl-NL" sz="1350" dirty="0"/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Houwen paardensport</a:t>
              </a:r>
            </a:p>
          </p:txBody>
        </p:sp>
      </p:grpSp>
      <p:pic>
        <p:nvPicPr>
          <p:cNvPr id="2" name="Afbeelding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90" y="2893156"/>
            <a:ext cx="5678897" cy="3776688"/>
          </a:xfrm>
          <a:prstGeom prst="rect">
            <a:avLst/>
          </a:prstGeom>
        </p:spPr>
      </p:pic>
      <p:grpSp>
        <p:nvGrpSpPr>
          <p:cNvPr id="43" name="Groep 42"/>
          <p:cNvGrpSpPr/>
          <p:nvPr/>
        </p:nvGrpSpPr>
        <p:grpSpPr>
          <a:xfrm>
            <a:off x="5726037" y="188837"/>
            <a:ext cx="1607343" cy="411077"/>
            <a:chOff x="6434138" y="5061466"/>
            <a:chExt cx="2143124" cy="548103"/>
          </a:xfrm>
        </p:grpSpPr>
        <p:pic>
          <p:nvPicPr>
            <p:cNvPr id="44" name="Afbeelding 4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45" name="Tekstvak 44"/>
            <p:cNvSpPr txBox="1"/>
            <p:nvPr/>
          </p:nvSpPr>
          <p:spPr>
            <a:xfrm>
              <a:off x="6734175" y="5061466"/>
              <a:ext cx="1843087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Motorcross</a:t>
              </a:r>
              <a:endParaRPr lang="nl-NL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14951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Trimbaan</a:t>
              </a:r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Wandelroute</a:t>
              </a:r>
            </a:p>
          </p:txBody>
        </p:sp>
      </p:grpSp>
      <p:grpSp>
        <p:nvGrpSpPr>
          <p:cNvPr id="13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MTB-Route</a:t>
              </a:r>
            </a:p>
          </p:txBody>
        </p:sp>
      </p:grpSp>
      <p:grpSp>
        <p:nvGrpSpPr>
          <p:cNvPr id="16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Camping</a:t>
              </a:r>
            </a:p>
          </p:txBody>
        </p:sp>
      </p:grpSp>
      <p:grpSp>
        <p:nvGrpSpPr>
          <p:cNvPr id="19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Sportpark </a:t>
              </a:r>
              <a:r>
                <a:rPr lang="nl-NL" sz="1350" dirty="0"/>
                <a:t>de </a:t>
              </a:r>
              <a:r>
                <a:rPr lang="nl-NL" sz="1350" dirty="0" err="1"/>
                <a:t>Meulebèèk</a:t>
              </a:r>
              <a:endParaRPr lang="nl-NL" sz="1350" dirty="0"/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Zwembad de Broekberg</a:t>
              </a:r>
              <a:endParaRPr lang="nl-NL" sz="1350" dirty="0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Fietsrecreatie</a:t>
              </a:r>
              <a:r>
                <a:rPr lang="nl-NL" sz="1350" b="1" dirty="0" smtClean="0"/>
                <a:t> dekkers</a:t>
              </a:r>
              <a:endParaRPr lang="nl-NL" sz="1350" b="1" dirty="0"/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4814888" y="3865047"/>
            <a:ext cx="1293018" cy="314325"/>
            <a:chOff x="6410326" y="5061466"/>
            <a:chExt cx="1724024" cy="419100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0" name="Tekstvak 29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TV de Gagel</a:t>
              </a:r>
              <a:endParaRPr lang="nl-NL" sz="1350" dirty="0"/>
            </a:p>
          </p:txBody>
        </p:sp>
      </p:grpSp>
      <p:grpSp>
        <p:nvGrpSpPr>
          <p:cNvPr id="34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 smtClean="0"/>
                <a:t>Beekdal</a:t>
              </a:r>
            </a:p>
          </p:txBody>
        </p:sp>
      </p:grpSp>
      <p:grpSp>
        <p:nvGrpSpPr>
          <p:cNvPr id="37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Schietbaan</a:t>
              </a:r>
              <a:endParaRPr lang="nl-NL" sz="1350" dirty="0"/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Houwen paardensport</a:t>
              </a:r>
            </a:p>
          </p:txBody>
        </p:sp>
      </p:grpSp>
      <p:pic>
        <p:nvPicPr>
          <p:cNvPr id="3" name="Afbeelding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51" y="136336"/>
            <a:ext cx="7226277" cy="3161496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28" y="3342247"/>
            <a:ext cx="4449203" cy="333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61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ep 42"/>
          <p:cNvGrpSpPr/>
          <p:nvPr/>
        </p:nvGrpSpPr>
        <p:grpSpPr>
          <a:xfrm>
            <a:off x="5819171" y="307371"/>
            <a:ext cx="1607343" cy="411077"/>
            <a:chOff x="6434138" y="5061466"/>
            <a:chExt cx="2143124" cy="548103"/>
          </a:xfrm>
        </p:grpSpPr>
        <p:pic>
          <p:nvPicPr>
            <p:cNvPr id="44" name="Afbeelding 4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45" name="Tekstvak 44"/>
            <p:cNvSpPr txBox="1"/>
            <p:nvPr/>
          </p:nvSpPr>
          <p:spPr>
            <a:xfrm>
              <a:off x="6734175" y="5061466"/>
              <a:ext cx="1843087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Motorcross</a:t>
              </a:r>
              <a:endParaRPr lang="nl-NL" sz="1350" dirty="0"/>
            </a:p>
          </p:txBody>
        </p:sp>
      </p:grpSp>
      <p:grpSp>
        <p:nvGrpSpPr>
          <p:cNvPr id="9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Trimbaan</a:t>
              </a:r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Wandelroute</a:t>
              </a:r>
            </a:p>
          </p:txBody>
        </p:sp>
      </p:grpSp>
      <p:grpSp>
        <p:nvGrpSpPr>
          <p:cNvPr id="13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MTB-Route</a:t>
              </a:r>
            </a:p>
          </p:txBody>
        </p:sp>
      </p:grpSp>
      <p:grpSp>
        <p:nvGrpSpPr>
          <p:cNvPr id="16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Camping</a:t>
              </a:r>
            </a:p>
          </p:txBody>
        </p:sp>
      </p:grpSp>
      <p:grpSp>
        <p:nvGrpSpPr>
          <p:cNvPr id="19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Sportpark </a:t>
              </a:r>
              <a:r>
                <a:rPr lang="nl-NL" sz="1350" dirty="0"/>
                <a:t>de </a:t>
              </a:r>
              <a:r>
                <a:rPr lang="nl-NL" sz="1350" dirty="0" err="1"/>
                <a:t>Meulebèèk</a:t>
              </a:r>
              <a:endParaRPr lang="nl-NL" sz="1350" dirty="0"/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Zwembad de Broekberg</a:t>
              </a:r>
              <a:endParaRPr lang="nl-NL" sz="1350" dirty="0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Fietsrecreatie dekkers</a:t>
              </a:r>
              <a:endParaRPr lang="nl-NL" sz="1350" dirty="0"/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4814888" y="3865047"/>
            <a:ext cx="1293018" cy="314325"/>
            <a:chOff x="6410326" y="5061466"/>
            <a:chExt cx="1724024" cy="419100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0" name="Tekstvak 29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 smtClean="0"/>
                <a:t>TV de Gagel</a:t>
              </a:r>
              <a:endParaRPr lang="nl-NL" sz="1350" b="1" dirty="0"/>
            </a:p>
          </p:txBody>
        </p:sp>
      </p:grpSp>
      <p:grpSp>
        <p:nvGrpSpPr>
          <p:cNvPr id="34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Beekdal</a:t>
              </a:r>
            </a:p>
          </p:txBody>
        </p:sp>
      </p:grpSp>
      <p:grpSp>
        <p:nvGrpSpPr>
          <p:cNvPr id="37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Schietbaan</a:t>
              </a:r>
              <a:endParaRPr lang="nl-NL" sz="1350" dirty="0"/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Houwen paardensport</a:t>
              </a:r>
            </a:p>
          </p:txBody>
        </p:sp>
      </p:grpSp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2"/>
          <a:stretch/>
        </p:blipFill>
        <p:spPr>
          <a:xfrm>
            <a:off x="539379" y="101218"/>
            <a:ext cx="5725689" cy="370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6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Trimbaan</a:t>
              </a:r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Wandelroute</a:t>
              </a:r>
            </a:p>
          </p:txBody>
        </p:sp>
      </p:grpSp>
      <p:grpSp>
        <p:nvGrpSpPr>
          <p:cNvPr id="13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MTB-Route</a:t>
              </a:r>
            </a:p>
          </p:txBody>
        </p:sp>
      </p:grpSp>
      <p:grpSp>
        <p:nvGrpSpPr>
          <p:cNvPr id="16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/>
                <a:t>Camping</a:t>
              </a:r>
            </a:p>
          </p:txBody>
        </p:sp>
      </p:grpSp>
      <p:grpSp>
        <p:nvGrpSpPr>
          <p:cNvPr id="19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Sportpark </a:t>
              </a:r>
              <a:r>
                <a:rPr lang="nl-NL" sz="1350" dirty="0"/>
                <a:t>de </a:t>
              </a:r>
              <a:r>
                <a:rPr lang="nl-NL" sz="1350" dirty="0" err="1"/>
                <a:t>Meulebèèk</a:t>
              </a:r>
              <a:endParaRPr lang="nl-NL" sz="1350" dirty="0"/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Zwembad de Broekberg</a:t>
              </a:r>
              <a:endParaRPr lang="nl-NL" sz="1350" dirty="0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Fietsrecreatie dekkers</a:t>
              </a:r>
              <a:endParaRPr lang="nl-NL" sz="1350" dirty="0"/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4814888" y="3865047"/>
            <a:ext cx="1293018" cy="314325"/>
            <a:chOff x="6410326" y="5061466"/>
            <a:chExt cx="1724024" cy="419100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0" name="Tekstvak 29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TV de Gagel</a:t>
              </a:r>
              <a:endParaRPr lang="nl-NL" sz="1350" dirty="0"/>
            </a:p>
          </p:txBody>
        </p:sp>
      </p:grpSp>
      <p:grpSp>
        <p:nvGrpSpPr>
          <p:cNvPr id="34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Beekdal</a:t>
              </a:r>
            </a:p>
          </p:txBody>
        </p:sp>
      </p:grpSp>
      <p:grpSp>
        <p:nvGrpSpPr>
          <p:cNvPr id="37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Schietbaan</a:t>
              </a:r>
              <a:endParaRPr lang="nl-NL" sz="1350" dirty="0"/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Houwen paardensport</a:t>
              </a:r>
            </a:p>
          </p:txBody>
        </p:sp>
      </p:grpSp>
      <p:pic>
        <p:nvPicPr>
          <p:cNvPr id="3" name="Afbeelding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135" y="115383"/>
            <a:ext cx="5298281" cy="396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41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Trimbaan</a:t>
              </a:r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Wandelroute</a:t>
              </a:r>
            </a:p>
          </p:txBody>
        </p:sp>
      </p:grpSp>
      <p:grpSp>
        <p:nvGrpSpPr>
          <p:cNvPr id="13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MTB-Route</a:t>
              </a:r>
            </a:p>
          </p:txBody>
        </p:sp>
      </p:grpSp>
      <p:grpSp>
        <p:nvGrpSpPr>
          <p:cNvPr id="16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Camping</a:t>
              </a:r>
            </a:p>
          </p:txBody>
        </p:sp>
      </p:grpSp>
      <p:grpSp>
        <p:nvGrpSpPr>
          <p:cNvPr id="19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Sportpark </a:t>
              </a:r>
              <a:r>
                <a:rPr lang="nl-NL" sz="1350" dirty="0"/>
                <a:t>de </a:t>
              </a:r>
              <a:r>
                <a:rPr lang="nl-NL" sz="1350" dirty="0" err="1"/>
                <a:t>Meulebèèk</a:t>
              </a:r>
              <a:endParaRPr lang="nl-NL" sz="1350" dirty="0"/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Zwembad de Broekberg</a:t>
              </a:r>
              <a:endParaRPr lang="nl-NL" sz="1350" dirty="0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Fietsrecreatie dekkers</a:t>
              </a:r>
              <a:endParaRPr lang="nl-NL" sz="1350" dirty="0"/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4814888" y="3865047"/>
            <a:ext cx="1293018" cy="314325"/>
            <a:chOff x="6410326" y="5061466"/>
            <a:chExt cx="1724024" cy="419100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0" name="Tekstvak 29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TV de Gagel</a:t>
              </a:r>
              <a:endParaRPr lang="nl-NL" sz="1350" dirty="0"/>
            </a:p>
          </p:txBody>
        </p:sp>
      </p:grpSp>
      <p:grpSp>
        <p:nvGrpSpPr>
          <p:cNvPr id="34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Beekdal</a:t>
              </a:r>
            </a:p>
          </p:txBody>
        </p:sp>
      </p:grpSp>
      <p:grpSp>
        <p:nvGrpSpPr>
          <p:cNvPr id="37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 smtClean="0"/>
                <a:t>Schietbaan</a:t>
              </a:r>
              <a:endParaRPr lang="nl-NL" sz="1350" b="1" dirty="0"/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Houwen paardensport</a:t>
              </a:r>
            </a:p>
          </p:txBody>
        </p:sp>
      </p:grpSp>
      <p:pic>
        <p:nvPicPr>
          <p:cNvPr id="2" name="Afbeelding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14037" y="2585298"/>
            <a:ext cx="5219454" cy="391459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571" y="253006"/>
            <a:ext cx="3061547" cy="408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830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/>
                <a:t>Trimbaan</a:t>
              </a:r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Wandelroute</a:t>
              </a:r>
            </a:p>
          </p:txBody>
        </p:sp>
      </p:grpSp>
      <p:grpSp>
        <p:nvGrpSpPr>
          <p:cNvPr id="13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MTB-Route</a:t>
              </a:r>
            </a:p>
          </p:txBody>
        </p:sp>
      </p:grpSp>
      <p:grpSp>
        <p:nvGrpSpPr>
          <p:cNvPr id="16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Camping</a:t>
              </a:r>
            </a:p>
          </p:txBody>
        </p:sp>
      </p:grpSp>
      <p:grpSp>
        <p:nvGrpSpPr>
          <p:cNvPr id="19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Sportpark </a:t>
              </a:r>
              <a:r>
                <a:rPr lang="nl-NL" sz="1350" dirty="0"/>
                <a:t>de </a:t>
              </a:r>
              <a:r>
                <a:rPr lang="nl-NL" sz="1350" dirty="0" err="1"/>
                <a:t>Meulebèèk</a:t>
              </a:r>
              <a:endParaRPr lang="nl-NL" sz="1350" dirty="0"/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Zwembad de Broekberg</a:t>
              </a:r>
              <a:endParaRPr lang="nl-NL" sz="1350" dirty="0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Fietsrecreatie dekkers</a:t>
              </a:r>
              <a:endParaRPr lang="nl-NL" sz="1350" dirty="0"/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4814888" y="3865047"/>
            <a:ext cx="1293018" cy="314325"/>
            <a:chOff x="6410326" y="5061466"/>
            <a:chExt cx="1724024" cy="419100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0" name="Tekstvak 29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TV de Gagel</a:t>
              </a:r>
              <a:endParaRPr lang="nl-NL" sz="1350" dirty="0"/>
            </a:p>
          </p:txBody>
        </p:sp>
      </p:grpSp>
      <p:grpSp>
        <p:nvGrpSpPr>
          <p:cNvPr id="34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Beekdal</a:t>
              </a:r>
            </a:p>
          </p:txBody>
        </p:sp>
      </p:grpSp>
      <p:grpSp>
        <p:nvGrpSpPr>
          <p:cNvPr id="37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Schietbaan</a:t>
              </a:r>
              <a:endParaRPr lang="nl-NL" sz="1350" dirty="0"/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Houwen paardensport</a:t>
              </a:r>
            </a:p>
          </p:txBody>
        </p:sp>
      </p:grpSp>
      <p:pic>
        <p:nvPicPr>
          <p:cNvPr id="3" name="Afbeelding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47" y="4545782"/>
            <a:ext cx="2883133" cy="216042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24" y="35552"/>
            <a:ext cx="7894185" cy="444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3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653</TotalTime>
  <Words>325</Words>
  <Application>Microsoft Office PowerPoint</Application>
  <PresentationFormat>Diavoorstelling (4:3)</PresentationFormat>
  <Paragraphs>203</Paragraphs>
  <Slides>21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4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Kantoorthema</vt:lpstr>
      <vt:lpstr>1_Kantoorthema</vt:lpstr>
      <vt:lpstr>2_Kantoorthema</vt:lpstr>
      <vt:lpstr>3_Kantoorthema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Nog niet genoemd:</vt:lpstr>
      <vt:lpstr>Discussie:</vt:lpstr>
      <vt:lpstr>Aanpak</vt:lpstr>
      <vt:lpstr>Bedankt!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Joost Tissen</dc:creator>
  <cp:lastModifiedBy>Rob Dekkers</cp:lastModifiedBy>
  <cp:revision>39</cp:revision>
  <dcterms:created xsi:type="dcterms:W3CDTF">2016-06-30T07:15:39Z</dcterms:created>
  <dcterms:modified xsi:type="dcterms:W3CDTF">2017-01-24T16:08:45Z</dcterms:modified>
</cp:coreProperties>
</file>