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5" r:id="rId2"/>
    <p:sldId id="282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32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487D9-FF93-4952-A855-FB27E2ECA4D4}" type="datetimeFigureOut">
              <a:rPr lang="nl-NL" smtClean="0"/>
              <a:pPr/>
              <a:t>14-1-2017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94ECA-D591-4FDC-BB11-F90CD19295B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4037516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487D9-FF93-4952-A855-FB27E2ECA4D4}" type="datetimeFigureOut">
              <a:rPr lang="nl-NL" smtClean="0"/>
              <a:pPr/>
              <a:t>14-1-2017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94ECA-D591-4FDC-BB11-F90CD19295B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4283542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487D9-FF93-4952-A855-FB27E2ECA4D4}" type="datetimeFigureOut">
              <a:rPr lang="nl-NL" smtClean="0"/>
              <a:pPr/>
              <a:t>14-1-2017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94ECA-D591-4FDC-BB11-F90CD19295B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3903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487D9-FF93-4952-A855-FB27E2ECA4D4}" type="datetimeFigureOut">
              <a:rPr lang="nl-NL" smtClean="0"/>
              <a:pPr/>
              <a:t>14-1-2017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94ECA-D591-4FDC-BB11-F90CD19295B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074276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487D9-FF93-4952-A855-FB27E2ECA4D4}" type="datetimeFigureOut">
              <a:rPr lang="nl-NL" smtClean="0"/>
              <a:pPr/>
              <a:t>14-1-2017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94ECA-D591-4FDC-BB11-F90CD19295B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56090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487D9-FF93-4952-A855-FB27E2ECA4D4}" type="datetimeFigureOut">
              <a:rPr lang="nl-NL" smtClean="0"/>
              <a:pPr/>
              <a:t>14-1-2017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94ECA-D591-4FDC-BB11-F90CD19295B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767434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487D9-FF93-4952-A855-FB27E2ECA4D4}" type="datetimeFigureOut">
              <a:rPr lang="nl-NL" smtClean="0"/>
              <a:pPr/>
              <a:t>14-1-2017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94ECA-D591-4FDC-BB11-F90CD19295B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259092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487D9-FF93-4952-A855-FB27E2ECA4D4}" type="datetimeFigureOut">
              <a:rPr lang="nl-NL" smtClean="0"/>
              <a:pPr/>
              <a:t>14-1-2017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94ECA-D591-4FDC-BB11-F90CD19295B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604105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487D9-FF93-4952-A855-FB27E2ECA4D4}" type="datetimeFigureOut">
              <a:rPr lang="nl-NL" smtClean="0"/>
              <a:pPr/>
              <a:t>14-1-2017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94ECA-D591-4FDC-BB11-F90CD19295B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723701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487D9-FF93-4952-A855-FB27E2ECA4D4}" type="datetimeFigureOut">
              <a:rPr lang="nl-NL" smtClean="0"/>
              <a:pPr/>
              <a:t>14-1-2017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94ECA-D591-4FDC-BB11-F90CD19295B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733379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487D9-FF93-4952-A855-FB27E2ECA4D4}" type="datetimeFigureOut">
              <a:rPr lang="nl-NL" smtClean="0"/>
              <a:pPr/>
              <a:t>14-1-2017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94ECA-D591-4FDC-BB11-F90CD19295B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325064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A487D9-FF93-4952-A855-FB27E2ECA4D4}" type="datetimeFigureOut">
              <a:rPr lang="nl-NL" smtClean="0"/>
              <a:pPr/>
              <a:t>14-1-2017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94ECA-D591-4FDC-BB11-F90CD19295B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981158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6.pn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3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ep 8"/>
          <p:cNvGrpSpPr/>
          <p:nvPr/>
        </p:nvGrpSpPr>
        <p:grpSpPr>
          <a:xfrm>
            <a:off x="4972050" y="5428413"/>
            <a:ext cx="1293018" cy="314325"/>
            <a:chOff x="6410326" y="5061466"/>
            <a:chExt cx="1724024" cy="419100"/>
          </a:xfrm>
        </p:grpSpPr>
        <p:pic>
          <p:nvPicPr>
            <p:cNvPr id="5" name="Afbeelding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410326" y="5061466"/>
              <a:ext cx="419100" cy="419100"/>
            </a:xfrm>
            <a:prstGeom prst="rect">
              <a:avLst/>
            </a:prstGeom>
          </p:spPr>
        </p:pic>
        <p:sp>
          <p:nvSpPr>
            <p:cNvPr id="6" name="Tekstvak 5"/>
            <p:cNvSpPr txBox="1"/>
            <p:nvPr/>
          </p:nvSpPr>
          <p:spPr>
            <a:xfrm>
              <a:off x="6734175" y="5061466"/>
              <a:ext cx="1400175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350" dirty="0"/>
                <a:t>Trimbaan</a:t>
              </a:r>
            </a:p>
          </p:txBody>
        </p:sp>
      </p:grpSp>
      <p:grpSp>
        <p:nvGrpSpPr>
          <p:cNvPr id="10" name="Groep 9"/>
          <p:cNvGrpSpPr/>
          <p:nvPr/>
        </p:nvGrpSpPr>
        <p:grpSpPr>
          <a:xfrm>
            <a:off x="4743450" y="5785154"/>
            <a:ext cx="1521618" cy="314325"/>
            <a:chOff x="6410326" y="5061466"/>
            <a:chExt cx="2028824" cy="419100"/>
          </a:xfrm>
        </p:grpSpPr>
        <p:pic>
          <p:nvPicPr>
            <p:cNvPr id="11" name="Afbeelding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410326" y="5061466"/>
              <a:ext cx="419100" cy="419100"/>
            </a:xfrm>
            <a:prstGeom prst="rect">
              <a:avLst/>
            </a:prstGeom>
          </p:spPr>
        </p:pic>
        <p:sp>
          <p:nvSpPr>
            <p:cNvPr id="12" name="Tekstvak 11"/>
            <p:cNvSpPr txBox="1"/>
            <p:nvPr/>
          </p:nvSpPr>
          <p:spPr>
            <a:xfrm>
              <a:off x="6734175" y="5061466"/>
              <a:ext cx="1704975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350" dirty="0"/>
                <a:t>Wandelroute</a:t>
              </a:r>
            </a:p>
          </p:txBody>
        </p:sp>
      </p:grpSp>
      <p:grpSp>
        <p:nvGrpSpPr>
          <p:cNvPr id="13" name="Groep 12"/>
          <p:cNvGrpSpPr/>
          <p:nvPr/>
        </p:nvGrpSpPr>
        <p:grpSpPr>
          <a:xfrm>
            <a:off x="4972050" y="6107069"/>
            <a:ext cx="1293018" cy="314325"/>
            <a:chOff x="6410326" y="5061466"/>
            <a:chExt cx="1724024" cy="419100"/>
          </a:xfrm>
        </p:grpSpPr>
        <p:pic>
          <p:nvPicPr>
            <p:cNvPr id="14" name="Afbeelding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410326" y="5061466"/>
              <a:ext cx="419100" cy="419100"/>
            </a:xfrm>
            <a:prstGeom prst="rect">
              <a:avLst/>
            </a:prstGeom>
          </p:spPr>
        </p:pic>
        <p:sp>
          <p:nvSpPr>
            <p:cNvPr id="15" name="Tekstvak 14"/>
            <p:cNvSpPr txBox="1"/>
            <p:nvPr/>
          </p:nvSpPr>
          <p:spPr>
            <a:xfrm>
              <a:off x="6734175" y="5061466"/>
              <a:ext cx="1400175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350" dirty="0"/>
                <a:t>MTB-Route</a:t>
              </a:r>
            </a:p>
          </p:txBody>
        </p:sp>
      </p:grpSp>
      <p:grpSp>
        <p:nvGrpSpPr>
          <p:cNvPr id="16" name="Groep 15"/>
          <p:cNvGrpSpPr/>
          <p:nvPr/>
        </p:nvGrpSpPr>
        <p:grpSpPr>
          <a:xfrm>
            <a:off x="4096941" y="4340329"/>
            <a:ext cx="1293018" cy="314325"/>
            <a:chOff x="6410326" y="5061466"/>
            <a:chExt cx="1724024" cy="419100"/>
          </a:xfrm>
        </p:grpSpPr>
        <p:pic>
          <p:nvPicPr>
            <p:cNvPr id="17" name="Afbeelding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410326" y="5061466"/>
              <a:ext cx="419100" cy="419100"/>
            </a:xfrm>
            <a:prstGeom prst="rect">
              <a:avLst/>
            </a:prstGeom>
          </p:spPr>
        </p:pic>
        <p:sp>
          <p:nvSpPr>
            <p:cNvPr id="18" name="Tekstvak 17"/>
            <p:cNvSpPr txBox="1"/>
            <p:nvPr/>
          </p:nvSpPr>
          <p:spPr>
            <a:xfrm>
              <a:off x="6734175" y="5061466"/>
              <a:ext cx="1400175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350" dirty="0"/>
                <a:t>Camping</a:t>
              </a:r>
            </a:p>
          </p:txBody>
        </p:sp>
      </p:grpSp>
      <p:grpSp>
        <p:nvGrpSpPr>
          <p:cNvPr id="19" name="Groep 18"/>
          <p:cNvGrpSpPr/>
          <p:nvPr/>
        </p:nvGrpSpPr>
        <p:grpSpPr>
          <a:xfrm>
            <a:off x="3679032" y="517458"/>
            <a:ext cx="1607343" cy="507831"/>
            <a:chOff x="6434138" y="5061466"/>
            <a:chExt cx="2143124" cy="677108"/>
          </a:xfrm>
        </p:grpSpPr>
        <p:pic>
          <p:nvPicPr>
            <p:cNvPr id="20" name="Afbeelding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434138" y="5190469"/>
              <a:ext cx="419100" cy="419100"/>
            </a:xfrm>
            <a:prstGeom prst="rect">
              <a:avLst/>
            </a:prstGeom>
          </p:spPr>
        </p:pic>
        <p:sp>
          <p:nvSpPr>
            <p:cNvPr id="21" name="Tekstvak 20"/>
            <p:cNvSpPr txBox="1"/>
            <p:nvPr/>
          </p:nvSpPr>
          <p:spPr>
            <a:xfrm>
              <a:off x="6734175" y="5061466"/>
              <a:ext cx="1843087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350" dirty="0" smtClean="0"/>
                <a:t>Sportpark </a:t>
              </a:r>
              <a:r>
                <a:rPr lang="nl-NL" sz="1350" dirty="0"/>
                <a:t>de </a:t>
              </a:r>
              <a:r>
                <a:rPr lang="nl-NL" sz="1350" dirty="0" err="1"/>
                <a:t>Meulebèèk</a:t>
              </a:r>
              <a:endParaRPr lang="nl-NL" sz="1350" dirty="0"/>
            </a:p>
          </p:txBody>
        </p:sp>
      </p:grpSp>
      <p:grpSp>
        <p:nvGrpSpPr>
          <p:cNvPr id="22" name="Groep 21"/>
          <p:cNvGrpSpPr/>
          <p:nvPr/>
        </p:nvGrpSpPr>
        <p:grpSpPr>
          <a:xfrm>
            <a:off x="4769304" y="2288573"/>
            <a:ext cx="1607343" cy="507831"/>
            <a:chOff x="6434138" y="5061466"/>
            <a:chExt cx="2143124" cy="677108"/>
          </a:xfrm>
        </p:grpSpPr>
        <p:pic>
          <p:nvPicPr>
            <p:cNvPr id="23" name="Afbeelding 2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434138" y="5190469"/>
              <a:ext cx="419100" cy="419100"/>
            </a:xfrm>
            <a:prstGeom prst="rect">
              <a:avLst/>
            </a:prstGeom>
          </p:spPr>
        </p:pic>
        <p:sp>
          <p:nvSpPr>
            <p:cNvPr id="24" name="Tekstvak 23"/>
            <p:cNvSpPr txBox="1"/>
            <p:nvPr/>
          </p:nvSpPr>
          <p:spPr>
            <a:xfrm>
              <a:off x="6734175" y="5061466"/>
              <a:ext cx="1843087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350" dirty="0" smtClean="0"/>
                <a:t>Zwembad de Broekberg</a:t>
              </a:r>
              <a:endParaRPr lang="nl-NL" sz="1350" dirty="0"/>
            </a:p>
          </p:txBody>
        </p:sp>
      </p:grpSp>
      <p:grpSp>
        <p:nvGrpSpPr>
          <p:cNvPr id="25" name="Groep 24"/>
          <p:cNvGrpSpPr/>
          <p:nvPr/>
        </p:nvGrpSpPr>
        <p:grpSpPr>
          <a:xfrm>
            <a:off x="3535480" y="5427364"/>
            <a:ext cx="1425176" cy="507831"/>
            <a:chOff x="6414637" y="5061466"/>
            <a:chExt cx="1719713" cy="677108"/>
          </a:xfrm>
        </p:grpSpPr>
        <p:pic>
          <p:nvPicPr>
            <p:cNvPr id="26" name="Afbeelding 2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414637" y="5092915"/>
              <a:ext cx="503454" cy="503455"/>
            </a:xfrm>
            <a:prstGeom prst="rect">
              <a:avLst/>
            </a:prstGeom>
          </p:spPr>
        </p:pic>
        <p:sp>
          <p:nvSpPr>
            <p:cNvPr id="27" name="Tekstvak 26"/>
            <p:cNvSpPr txBox="1"/>
            <p:nvPr/>
          </p:nvSpPr>
          <p:spPr>
            <a:xfrm>
              <a:off x="6734175" y="5061466"/>
              <a:ext cx="1400175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350" b="1" dirty="0" smtClean="0"/>
                <a:t>Fietsrecreatie dekkers</a:t>
              </a:r>
              <a:endParaRPr lang="nl-NL" sz="1350" b="1" dirty="0"/>
            </a:p>
          </p:txBody>
        </p:sp>
      </p:grpSp>
      <p:grpSp>
        <p:nvGrpSpPr>
          <p:cNvPr id="28" name="Groep 27"/>
          <p:cNvGrpSpPr/>
          <p:nvPr/>
        </p:nvGrpSpPr>
        <p:grpSpPr>
          <a:xfrm>
            <a:off x="4814888" y="3865047"/>
            <a:ext cx="1293018" cy="314325"/>
            <a:chOff x="6410326" y="5061466"/>
            <a:chExt cx="1724024" cy="419100"/>
          </a:xfrm>
        </p:grpSpPr>
        <p:pic>
          <p:nvPicPr>
            <p:cNvPr id="29" name="Afbeelding 2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410326" y="5061466"/>
              <a:ext cx="419100" cy="419100"/>
            </a:xfrm>
            <a:prstGeom prst="rect">
              <a:avLst/>
            </a:prstGeom>
          </p:spPr>
        </p:pic>
        <p:sp>
          <p:nvSpPr>
            <p:cNvPr id="30" name="Tekstvak 29"/>
            <p:cNvSpPr txBox="1"/>
            <p:nvPr/>
          </p:nvSpPr>
          <p:spPr>
            <a:xfrm>
              <a:off x="6734175" y="5061466"/>
              <a:ext cx="1400175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350" dirty="0" smtClean="0"/>
                <a:t>TV de Gagel</a:t>
              </a:r>
              <a:endParaRPr lang="nl-NL" sz="1350" dirty="0"/>
            </a:p>
          </p:txBody>
        </p:sp>
      </p:grpSp>
      <p:grpSp>
        <p:nvGrpSpPr>
          <p:cNvPr id="34" name="Groep 33"/>
          <p:cNvGrpSpPr/>
          <p:nvPr/>
        </p:nvGrpSpPr>
        <p:grpSpPr>
          <a:xfrm>
            <a:off x="7579860" y="3342247"/>
            <a:ext cx="1293018" cy="314325"/>
            <a:chOff x="6410326" y="5061466"/>
            <a:chExt cx="1724024" cy="419100"/>
          </a:xfrm>
        </p:grpSpPr>
        <p:pic>
          <p:nvPicPr>
            <p:cNvPr id="35" name="Afbeelding 3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410326" y="5061466"/>
              <a:ext cx="419100" cy="419100"/>
            </a:xfrm>
            <a:prstGeom prst="rect">
              <a:avLst/>
            </a:prstGeom>
          </p:spPr>
        </p:pic>
        <p:sp>
          <p:nvSpPr>
            <p:cNvPr id="36" name="Tekstvak 35"/>
            <p:cNvSpPr txBox="1"/>
            <p:nvPr/>
          </p:nvSpPr>
          <p:spPr>
            <a:xfrm>
              <a:off x="6734175" y="5061466"/>
              <a:ext cx="1400175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350" dirty="0" smtClean="0"/>
                <a:t>Beekdal</a:t>
              </a:r>
            </a:p>
          </p:txBody>
        </p:sp>
      </p:grpSp>
      <p:grpSp>
        <p:nvGrpSpPr>
          <p:cNvPr id="37" name="Groep 36"/>
          <p:cNvGrpSpPr/>
          <p:nvPr/>
        </p:nvGrpSpPr>
        <p:grpSpPr>
          <a:xfrm>
            <a:off x="5686425" y="4795968"/>
            <a:ext cx="1293018" cy="314325"/>
            <a:chOff x="6410326" y="5061466"/>
            <a:chExt cx="1724024" cy="419100"/>
          </a:xfrm>
        </p:grpSpPr>
        <p:pic>
          <p:nvPicPr>
            <p:cNvPr id="38" name="Afbeelding 3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410326" y="5061466"/>
              <a:ext cx="419100" cy="419100"/>
            </a:xfrm>
            <a:prstGeom prst="rect">
              <a:avLst/>
            </a:prstGeom>
          </p:spPr>
        </p:pic>
        <p:sp>
          <p:nvSpPr>
            <p:cNvPr id="39" name="Tekstvak 38"/>
            <p:cNvSpPr txBox="1"/>
            <p:nvPr/>
          </p:nvSpPr>
          <p:spPr>
            <a:xfrm>
              <a:off x="6734175" y="5061466"/>
              <a:ext cx="1400175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350" dirty="0" smtClean="0"/>
                <a:t>Schietbaan</a:t>
              </a:r>
              <a:endParaRPr lang="nl-NL" sz="1350" dirty="0"/>
            </a:p>
          </p:txBody>
        </p:sp>
      </p:grpSp>
      <p:grpSp>
        <p:nvGrpSpPr>
          <p:cNvPr id="40" name="Groep 39"/>
          <p:cNvGrpSpPr/>
          <p:nvPr/>
        </p:nvGrpSpPr>
        <p:grpSpPr>
          <a:xfrm>
            <a:off x="1457062" y="5659671"/>
            <a:ext cx="1466702" cy="507831"/>
            <a:chOff x="6439046" y="5061466"/>
            <a:chExt cx="1955602" cy="677108"/>
          </a:xfrm>
        </p:grpSpPr>
        <p:pic>
          <p:nvPicPr>
            <p:cNvPr id="41" name="Afbeelding 4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439046" y="5190469"/>
              <a:ext cx="419100" cy="419100"/>
            </a:xfrm>
            <a:prstGeom prst="rect">
              <a:avLst/>
            </a:prstGeom>
          </p:spPr>
        </p:pic>
        <p:sp>
          <p:nvSpPr>
            <p:cNvPr id="42" name="Tekstvak 41"/>
            <p:cNvSpPr txBox="1"/>
            <p:nvPr/>
          </p:nvSpPr>
          <p:spPr>
            <a:xfrm>
              <a:off x="6734175" y="5061466"/>
              <a:ext cx="1660473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350" dirty="0" smtClean="0"/>
                <a:t>Houwen paardensport</a:t>
              </a:r>
            </a:p>
          </p:txBody>
        </p:sp>
      </p:grpSp>
      <p:pic>
        <p:nvPicPr>
          <p:cNvPr id="4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514" y="1972491"/>
            <a:ext cx="3205712" cy="1663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4" descr="C:\Users\Just Be Fit\Downloads\2 (1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70170" y="1776548"/>
            <a:ext cx="1985554" cy="2795451"/>
          </a:xfrm>
          <a:prstGeom prst="rect">
            <a:avLst/>
          </a:prstGeom>
          <a:noFill/>
        </p:spPr>
      </p:pic>
      <p:pic>
        <p:nvPicPr>
          <p:cNvPr id="47" name="Picture 2" descr="C:\Users\Just Be Fit\Desktop\Just Be Fit\2011-2112-2013\Bootcamp\IMG-20160419-WA000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9266" y="3722915"/>
            <a:ext cx="2860768" cy="1593668"/>
          </a:xfrm>
          <a:prstGeom prst="rect">
            <a:avLst/>
          </a:prstGeom>
          <a:noFill/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734" y="5368834"/>
            <a:ext cx="3839860" cy="1328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8" descr="C:\Users\Just Be Fit\Desktop\Just Be Fit\2011-2112-2013\Lopersgroep\Flyer 2016\3 (1)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802651" y="4715691"/>
            <a:ext cx="2897212" cy="1932078"/>
          </a:xfrm>
          <a:prstGeom prst="rect">
            <a:avLst/>
          </a:prstGeom>
          <a:noFill/>
        </p:spPr>
      </p:pic>
      <p:pic>
        <p:nvPicPr>
          <p:cNvPr id="43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629" y="-1"/>
            <a:ext cx="3840480" cy="181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87428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8"/>
          <p:cNvGrpSpPr/>
          <p:nvPr/>
        </p:nvGrpSpPr>
        <p:grpSpPr>
          <a:xfrm>
            <a:off x="4972050" y="5428413"/>
            <a:ext cx="1293018" cy="314325"/>
            <a:chOff x="6410326" y="5061466"/>
            <a:chExt cx="1724024" cy="419100"/>
          </a:xfrm>
        </p:grpSpPr>
        <p:pic>
          <p:nvPicPr>
            <p:cNvPr id="5" name="Afbeelding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410326" y="5061466"/>
              <a:ext cx="419100" cy="419100"/>
            </a:xfrm>
            <a:prstGeom prst="rect">
              <a:avLst/>
            </a:prstGeom>
          </p:spPr>
        </p:pic>
        <p:sp>
          <p:nvSpPr>
            <p:cNvPr id="6" name="Tekstvak 5"/>
            <p:cNvSpPr txBox="1"/>
            <p:nvPr/>
          </p:nvSpPr>
          <p:spPr>
            <a:xfrm>
              <a:off x="6734175" y="5061466"/>
              <a:ext cx="1400175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350" dirty="0"/>
                <a:t>Trimbaan</a:t>
              </a:r>
            </a:p>
          </p:txBody>
        </p:sp>
      </p:grpSp>
      <p:grpSp>
        <p:nvGrpSpPr>
          <p:cNvPr id="3" name="Groep 9"/>
          <p:cNvGrpSpPr/>
          <p:nvPr/>
        </p:nvGrpSpPr>
        <p:grpSpPr>
          <a:xfrm>
            <a:off x="4743450" y="5785154"/>
            <a:ext cx="1521618" cy="314325"/>
            <a:chOff x="6410326" y="5061466"/>
            <a:chExt cx="2028824" cy="419100"/>
          </a:xfrm>
        </p:grpSpPr>
        <p:pic>
          <p:nvPicPr>
            <p:cNvPr id="11" name="Afbeelding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410326" y="5061466"/>
              <a:ext cx="419100" cy="419100"/>
            </a:xfrm>
            <a:prstGeom prst="rect">
              <a:avLst/>
            </a:prstGeom>
          </p:spPr>
        </p:pic>
        <p:sp>
          <p:nvSpPr>
            <p:cNvPr id="12" name="Tekstvak 11"/>
            <p:cNvSpPr txBox="1"/>
            <p:nvPr/>
          </p:nvSpPr>
          <p:spPr>
            <a:xfrm>
              <a:off x="6734175" y="5061466"/>
              <a:ext cx="1704975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350" dirty="0"/>
                <a:t>Wandelroute</a:t>
              </a:r>
            </a:p>
          </p:txBody>
        </p:sp>
      </p:grpSp>
      <p:grpSp>
        <p:nvGrpSpPr>
          <p:cNvPr id="4" name="Groep 12"/>
          <p:cNvGrpSpPr/>
          <p:nvPr/>
        </p:nvGrpSpPr>
        <p:grpSpPr>
          <a:xfrm>
            <a:off x="4972050" y="6107069"/>
            <a:ext cx="1293018" cy="314325"/>
            <a:chOff x="6410326" y="5061466"/>
            <a:chExt cx="1724024" cy="419100"/>
          </a:xfrm>
        </p:grpSpPr>
        <p:pic>
          <p:nvPicPr>
            <p:cNvPr id="14" name="Afbeelding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410326" y="5061466"/>
              <a:ext cx="419100" cy="419100"/>
            </a:xfrm>
            <a:prstGeom prst="rect">
              <a:avLst/>
            </a:prstGeom>
          </p:spPr>
        </p:pic>
        <p:sp>
          <p:nvSpPr>
            <p:cNvPr id="15" name="Tekstvak 14"/>
            <p:cNvSpPr txBox="1"/>
            <p:nvPr/>
          </p:nvSpPr>
          <p:spPr>
            <a:xfrm>
              <a:off x="6734175" y="5061466"/>
              <a:ext cx="1400175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350" dirty="0"/>
                <a:t>MTB-Route</a:t>
              </a:r>
            </a:p>
          </p:txBody>
        </p:sp>
      </p:grpSp>
      <p:grpSp>
        <p:nvGrpSpPr>
          <p:cNvPr id="7" name="Groep 15"/>
          <p:cNvGrpSpPr/>
          <p:nvPr/>
        </p:nvGrpSpPr>
        <p:grpSpPr>
          <a:xfrm>
            <a:off x="4096941" y="4340329"/>
            <a:ext cx="1293018" cy="314325"/>
            <a:chOff x="6410326" y="5061466"/>
            <a:chExt cx="1724024" cy="419100"/>
          </a:xfrm>
        </p:grpSpPr>
        <p:pic>
          <p:nvPicPr>
            <p:cNvPr id="17" name="Afbeelding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410326" y="5061466"/>
              <a:ext cx="419100" cy="419100"/>
            </a:xfrm>
            <a:prstGeom prst="rect">
              <a:avLst/>
            </a:prstGeom>
          </p:spPr>
        </p:pic>
        <p:sp>
          <p:nvSpPr>
            <p:cNvPr id="18" name="Tekstvak 17"/>
            <p:cNvSpPr txBox="1"/>
            <p:nvPr/>
          </p:nvSpPr>
          <p:spPr>
            <a:xfrm>
              <a:off x="6734175" y="5061466"/>
              <a:ext cx="1400175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350" dirty="0"/>
                <a:t>Camping</a:t>
              </a:r>
            </a:p>
          </p:txBody>
        </p:sp>
      </p:grpSp>
      <p:grpSp>
        <p:nvGrpSpPr>
          <p:cNvPr id="8" name="Groep 18"/>
          <p:cNvGrpSpPr/>
          <p:nvPr/>
        </p:nvGrpSpPr>
        <p:grpSpPr>
          <a:xfrm>
            <a:off x="3679032" y="517458"/>
            <a:ext cx="1607343" cy="507831"/>
            <a:chOff x="6434138" y="5061466"/>
            <a:chExt cx="2143124" cy="677108"/>
          </a:xfrm>
        </p:grpSpPr>
        <p:pic>
          <p:nvPicPr>
            <p:cNvPr id="20" name="Afbeelding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434138" y="5190469"/>
              <a:ext cx="419100" cy="419100"/>
            </a:xfrm>
            <a:prstGeom prst="rect">
              <a:avLst/>
            </a:prstGeom>
          </p:spPr>
        </p:pic>
        <p:sp>
          <p:nvSpPr>
            <p:cNvPr id="21" name="Tekstvak 20"/>
            <p:cNvSpPr txBox="1"/>
            <p:nvPr/>
          </p:nvSpPr>
          <p:spPr>
            <a:xfrm>
              <a:off x="6734175" y="5061466"/>
              <a:ext cx="1843087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350" dirty="0" smtClean="0"/>
                <a:t>Sportpark </a:t>
              </a:r>
              <a:r>
                <a:rPr lang="nl-NL" sz="1350" dirty="0"/>
                <a:t>de </a:t>
              </a:r>
              <a:r>
                <a:rPr lang="nl-NL" sz="1350" dirty="0" err="1"/>
                <a:t>Meulebèèk</a:t>
              </a:r>
              <a:endParaRPr lang="nl-NL" sz="1350" dirty="0"/>
            </a:p>
          </p:txBody>
        </p:sp>
      </p:grpSp>
      <p:grpSp>
        <p:nvGrpSpPr>
          <p:cNvPr id="9" name="Groep 21"/>
          <p:cNvGrpSpPr/>
          <p:nvPr/>
        </p:nvGrpSpPr>
        <p:grpSpPr>
          <a:xfrm>
            <a:off x="4769304" y="2288573"/>
            <a:ext cx="1607343" cy="507831"/>
            <a:chOff x="6434138" y="5061466"/>
            <a:chExt cx="2143124" cy="677108"/>
          </a:xfrm>
        </p:grpSpPr>
        <p:pic>
          <p:nvPicPr>
            <p:cNvPr id="23" name="Afbeelding 2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434138" y="5190469"/>
              <a:ext cx="419100" cy="419100"/>
            </a:xfrm>
            <a:prstGeom prst="rect">
              <a:avLst/>
            </a:prstGeom>
          </p:spPr>
        </p:pic>
        <p:sp>
          <p:nvSpPr>
            <p:cNvPr id="24" name="Tekstvak 23"/>
            <p:cNvSpPr txBox="1"/>
            <p:nvPr/>
          </p:nvSpPr>
          <p:spPr>
            <a:xfrm>
              <a:off x="6734175" y="5061466"/>
              <a:ext cx="1843087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350" dirty="0" smtClean="0"/>
                <a:t>Zwembad de Broekberg</a:t>
              </a:r>
              <a:endParaRPr lang="nl-NL" sz="1350" dirty="0"/>
            </a:p>
          </p:txBody>
        </p:sp>
      </p:grpSp>
      <p:grpSp>
        <p:nvGrpSpPr>
          <p:cNvPr id="10" name="Groep 24"/>
          <p:cNvGrpSpPr/>
          <p:nvPr/>
        </p:nvGrpSpPr>
        <p:grpSpPr>
          <a:xfrm>
            <a:off x="3535480" y="5427364"/>
            <a:ext cx="1425176" cy="507831"/>
            <a:chOff x="6414637" y="5061466"/>
            <a:chExt cx="1719713" cy="677108"/>
          </a:xfrm>
        </p:grpSpPr>
        <p:pic>
          <p:nvPicPr>
            <p:cNvPr id="26" name="Afbeelding 2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414637" y="5092915"/>
              <a:ext cx="503454" cy="503455"/>
            </a:xfrm>
            <a:prstGeom prst="rect">
              <a:avLst/>
            </a:prstGeom>
          </p:spPr>
        </p:pic>
        <p:sp>
          <p:nvSpPr>
            <p:cNvPr id="27" name="Tekstvak 26"/>
            <p:cNvSpPr txBox="1"/>
            <p:nvPr/>
          </p:nvSpPr>
          <p:spPr>
            <a:xfrm>
              <a:off x="6734175" y="5061466"/>
              <a:ext cx="1400175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350" b="1" dirty="0" smtClean="0"/>
                <a:t>Fietsrecreatie dekkers</a:t>
              </a:r>
              <a:endParaRPr lang="nl-NL" sz="1350" b="1" dirty="0"/>
            </a:p>
          </p:txBody>
        </p:sp>
      </p:grpSp>
      <p:grpSp>
        <p:nvGrpSpPr>
          <p:cNvPr id="16" name="Groep 33"/>
          <p:cNvGrpSpPr/>
          <p:nvPr/>
        </p:nvGrpSpPr>
        <p:grpSpPr>
          <a:xfrm>
            <a:off x="7579860" y="3342247"/>
            <a:ext cx="1293018" cy="314325"/>
            <a:chOff x="6410326" y="5061466"/>
            <a:chExt cx="1724024" cy="419100"/>
          </a:xfrm>
        </p:grpSpPr>
        <p:pic>
          <p:nvPicPr>
            <p:cNvPr id="35" name="Afbeelding 3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410326" y="5061466"/>
              <a:ext cx="419100" cy="419100"/>
            </a:xfrm>
            <a:prstGeom prst="rect">
              <a:avLst/>
            </a:prstGeom>
          </p:spPr>
        </p:pic>
        <p:sp>
          <p:nvSpPr>
            <p:cNvPr id="36" name="Tekstvak 35"/>
            <p:cNvSpPr txBox="1"/>
            <p:nvPr/>
          </p:nvSpPr>
          <p:spPr>
            <a:xfrm>
              <a:off x="6734175" y="5061466"/>
              <a:ext cx="1400175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350" dirty="0" smtClean="0"/>
                <a:t>Beekdal</a:t>
              </a:r>
            </a:p>
          </p:txBody>
        </p:sp>
      </p:grpSp>
      <p:grpSp>
        <p:nvGrpSpPr>
          <p:cNvPr id="19" name="Groep 36"/>
          <p:cNvGrpSpPr/>
          <p:nvPr/>
        </p:nvGrpSpPr>
        <p:grpSpPr>
          <a:xfrm>
            <a:off x="5686425" y="4795968"/>
            <a:ext cx="1293018" cy="314325"/>
            <a:chOff x="6410326" y="5061466"/>
            <a:chExt cx="1724024" cy="419100"/>
          </a:xfrm>
        </p:grpSpPr>
        <p:pic>
          <p:nvPicPr>
            <p:cNvPr id="38" name="Afbeelding 3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410326" y="5061466"/>
              <a:ext cx="419100" cy="419100"/>
            </a:xfrm>
            <a:prstGeom prst="rect">
              <a:avLst/>
            </a:prstGeom>
          </p:spPr>
        </p:pic>
        <p:sp>
          <p:nvSpPr>
            <p:cNvPr id="39" name="Tekstvak 38"/>
            <p:cNvSpPr txBox="1"/>
            <p:nvPr/>
          </p:nvSpPr>
          <p:spPr>
            <a:xfrm>
              <a:off x="6734175" y="5061466"/>
              <a:ext cx="1400175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350" dirty="0" smtClean="0"/>
                <a:t>Schietbaan</a:t>
              </a:r>
              <a:endParaRPr lang="nl-NL" sz="1350" dirty="0"/>
            </a:p>
          </p:txBody>
        </p:sp>
      </p:grpSp>
      <p:grpSp>
        <p:nvGrpSpPr>
          <p:cNvPr id="22" name="Groep 39"/>
          <p:cNvGrpSpPr/>
          <p:nvPr/>
        </p:nvGrpSpPr>
        <p:grpSpPr>
          <a:xfrm>
            <a:off x="1457062" y="5659671"/>
            <a:ext cx="1466702" cy="507831"/>
            <a:chOff x="6439046" y="5061466"/>
            <a:chExt cx="1955602" cy="677108"/>
          </a:xfrm>
        </p:grpSpPr>
        <p:pic>
          <p:nvPicPr>
            <p:cNvPr id="41" name="Afbeelding 4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439046" y="5190469"/>
              <a:ext cx="419100" cy="419100"/>
            </a:xfrm>
            <a:prstGeom prst="rect">
              <a:avLst/>
            </a:prstGeom>
          </p:spPr>
        </p:pic>
        <p:sp>
          <p:nvSpPr>
            <p:cNvPr id="42" name="Tekstvak 41"/>
            <p:cNvSpPr txBox="1"/>
            <p:nvPr/>
          </p:nvSpPr>
          <p:spPr>
            <a:xfrm>
              <a:off x="6734175" y="5061466"/>
              <a:ext cx="1660473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350" dirty="0" smtClean="0"/>
                <a:t>Houwen paardensport</a:t>
              </a:r>
            </a:p>
          </p:txBody>
        </p:sp>
      </p:grpSp>
      <p:pic>
        <p:nvPicPr>
          <p:cNvPr id="6146" name="Picture 2" descr="Afbeeldingsresultaat voor touw brug over bee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21977" y="4349931"/>
            <a:ext cx="2965268" cy="2234756"/>
          </a:xfrm>
          <a:prstGeom prst="rect">
            <a:avLst/>
          </a:prstGeom>
          <a:noFill/>
        </p:spPr>
      </p:pic>
      <p:pic>
        <p:nvPicPr>
          <p:cNvPr id="6148" name="Picture 4" descr="Gerelateerde afbeeldi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64973" y="4362994"/>
            <a:ext cx="2813314" cy="2194559"/>
          </a:xfrm>
          <a:prstGeom prst="rect">
            <a:avLst/>
          </a:prstGeom>
          <a:noFill/>
        </p:spPr>
      </p:pic>
      <p:pic>
        <p:nvPicPr>
          <p:cNvPr id="6150" name="Picture 6" descr="Afbeeldingsresultaat voor kanotoch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2880" y="4408329"/>
            <a:ext cx="2756263" cy="2132895"/>
          </a:xfrm>
          <a:prstGeom prst="rect">
            <a:avLst/>
          </a:prstGeom>
          <a:noFill/>
        </p:spPr>
      </p:pic>
      <p:pic>
        <p:nvPicPr>
          <p:cNvPr id="40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11594" y="-1"/>
            <a:ext cx="3876675" cy="181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48103" y="1964634"/>
            <a:ext cx="2934788" cy="1924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4" descr="Afbeeldingsresultaat voor gps tochten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9867" y="1905636"/>
            <a:ext cx="2772339" cy="2013222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117987" y="1959429"/>
            <a:ext cx="2734173" cy="1946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987428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4114</TotalTime>
  <Words>35</Words>
  <Application>Microsoft Office PowerPoint</Application>
  <PresentationFormat>Diavoorstelling (4:3)</PresentationFormat>
  <Paragraphs>21</Paragraphs>
  <Slides>2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3" baseType="lpstr">
      <vt:lpstr>Kantoorthema</vt:lpstr>
      <vt:lpstr>Dia 1</vt:lpstr>
      <vt:lpstr>Dia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Joost Tissen</dc:creator>
  <cp:lastModifiedBy>Just Be Fit</cp:lastModifiedBy>
  <cp:revision>78</cp:revision>
  <dcterms:created xsi:type="dcterms:W3CDTF">2016-06-30T07:15:39Z</dcterms:created>
  <dcterms:modified xsi:type="dcterms:W3CDTF">2017-01-15T13:29:02Z</dcterms:modified>
</cp:coreProperties>
</file>